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2" r:id="rId1"/>
    <p:sldMasterId id="2147483719" r:id="rId2"/>
  </p:sldMasterIdLst>
  <p:notesMasterIdLst>
    <p:notesMasterId r:id="rId7"/>
  </p:notesMasterIdLst>
  <p:handoutMasterIdLst>
    <p:handoutMasterId r:id="rId8"/>
  </p:handoutMasterIdLst>
  <p:sldIdLst>
    <p:sldId id="256" r:id="rId3"/>
    <p:sldId id="257" r:id="rId4"/>
    <p:sldId id="328" r:id="rId5"/>
    <p:sldId id="329" r:id="rId6"/>
  </p:sldIdLst>
  <p:sldSz cx="42803763" cy="30275213"/>
  <p:notesSz cx="6858000" cy="9144000"/>
  <p:defaultTextStyle>
    <a:defPPr>
      <a:defRPr lang="de-DE"/>
    </a:defPPr>
    <a:lvl1pPr algn="l" defTabSz="2338088" rtl="0" eaLnBrk="0" fontAlgn="base" hangingPunct="0">
      <a:spcBef>
        <a:spcPct val="0"/>
      </a:spcBef>
      <a:spcAft>
        <a:spcPct val="0"/>
      </a:spcAft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2338088" algn="l" defTabSz="2338088" rtl="0" eaLnBrk="0" fontAlgn="base" hangingPunct="0">
      <a:spcBef>
        <a:spcPct val="0"/>
      </a:spcBef>
      <a:spcAft>
        <a:spcPct val="0"/>
      </a:spcAft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4676175" algn="l" defTabSz="2338088" rtl="0" eaLnBrk="0" fontAlgn="base" hangingPunct="0">
      <a:spcBef>
        <a:spcPct val="0"/>
      </a:spcBef>
      <a:spcAft>
        <a:spcPct val="0"/>
      </a:spcAft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7014263" algn="l" defTabSz="2338088" rtl="0" eaLnBrk="0" fontAlgn="base" hangingPunct="0">
      <a:spcBef>
        <a:spcPct val="0"/>
      </a:spcBef>
      <a:spcAft>
        <a:spcPct val="0"/>
      </a:spcAft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9352350" algn="l" defTabSz="2338088" rtl="0" eaLnBrk="0" fontAlgn="base" hangingPunct="0">
      <a:spcBef>
        <a:spcPct val="0"/>
      </a:spcBef>
      <a:spcAft>
        <a:spcPct val="0"/>
      </a:spcAft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11690453" algn="l" defTabSz="4676175" rtl="0" eaLnBrk="1" latinLnBrk="0" hangingPunct="1"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14028541" algn="l" defTabSz="4676175" rtl="0" eaLnBrk="1" latinLnBrk="0" hangingPunct="1"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16366629" algn="l" defTabSz="4676175" rtl="0" eaLnBrk="1" latinLnBrk="0" hangingPunct="1"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18704716" algn="l" defTabSz="4676175" rtl="0" eaLnBrk="1" latinLnBrk="0" hangingPunct="1"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27" autoAdjust="0"/>
  </p:normalViewPr>
  <p:slideViewPr>
    <p:cSldViewPr snapToGrid="0" snapToObjects="1">
      <p:cViewPr>
        <p:scale>
          <a:sx n="21" d="100"/>
          <a:sy n="21" d="100"/>
        </p:scale>
        <p:origin x="1046" y="-14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86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B14525D-B880-0D4F-AB9C-90DAA4DC59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8ED36-2F45-F543-A746-12B903EF96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DF19E4A-00A9-D04A-B82D-E38772975B14}" type="datetime1">
              <a:rPr lang="de-DE"/>
              <a:pPr>
                <a:defRPr/>
              </a:pPr>
              <a:t>05.05.2025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6173C0F-150D-5E4F-8B02-3342339472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036606E-B8E3-A441-8A42-AC4AFAA0C5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061D30-53CE-F442-9C72-F90BB00E2DF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6062D68-4633-C24F-A7E1-D62EFBDD3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E0275E9-0D0A-FE41-956A-FCEE4C027C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A386A7B-D816-A747-B77C-82D04F0424A5}" type="datetime1">
              <a:rPr lang="de-DE"/>
              <a:pPr>
                <a:defRPr/>
              </a:pPr>
              <a:t>05.05.2025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60281D5E-6BDE-824F-9915-B5AEA7FE70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2E53D8A3-023F-214D-8E57-0781E170B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796AEC-BFCD-0A4E-894D-C8D4D3DBDD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569CF8-6937-534A-B676-67A2794486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E4D2711-8C08-8444-A5E5-9A0796FAFE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2338088" rtl="0" eaLnBrk="0" fontAlgn="base" hangingPunct="0">
      <a:spcBef>
        <a:spcPct val="30000"/>
      </a:spcBef>
      <a:spcAft>
        <a:spcPct val="0"/>
      </a:spcAft>
      <a:defRPr sz="6138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2338088" algn="l" defTabSz="2338088" rtl="0" eaLnBrk="0" fontAlgn="base" hangingPunct="0">
      <a:spcBef>
        <a:spcPct val="30000"/>
      </a:spcBef>
      <a:spcAft>
        <a:spcPct val="0"/>
      </a:spcAft>
      <a:defRPr sz="6138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4676175" algn="l" defTabSz="2338088" rtl="0" eaLnBrk="0" fontAlgn="base" hangingPunct="0">
      <a:spcBef>
        <a:spcPct val="30000"/>
      </a:spcBef>
      <a:spcAft>
        <a:spcPct val="0"/>
      </a:spcAft>
      <a:defRPr sz="6138" kern="1200">
        <a:solidFill>
          <a:schemeClr val="tx1"/>
        </a:solidFill>
        <a:latin typeface="+mn-lt"/>
        <a:ea typeface="ＭＳ Ｐゴシック" charset="0"/>
        <a:cs typeface="Geneva" charset="-128"/>
      </a:defRPr>
    </a:lvl3pPr>
    <a:lvl4pPr marL="7014263" algn="l" defTabSz="2338088" rtl="0" eaLnBrk="0" fontAlgn="base" hangingPunct="0">
      <a:spcBef>
        <a:spcPct val="30000"/>
      </a:spcBef>
      <a:spcAft>
        <a:spcPct val="0"/>
      </a:spcAft>
      <a:defRPr sz="6138" kern="1200">
        <a:solidFill>
          <a:schemeClr val="tx1"/>
        </a:solidFill>
        <a:latin typeface="+mn-lt"/>
        <a:ea typeface="Geneva" pitchFamily="-107" charset="-128"/>
        <a:cs typeface="Geneva" charset="0"/>
      </a:defRPr>
    </a:lvl4pPr>
    <a:lvl5pPr marL="9352350" algn="l" defTabSz="2338088" rtl="0" eaLnBrk="0" fontAlgn="base" hangingPunct="0">
      <a:spcBef>
        <a:spcPct val="30000"/>
      </a:spcBef>
      <a:spcAft>
        <a:spcPct val="0"/>
      </a:spcAft>
      <a:defRPr sz="6138" kern="1200">
        <a:solidFill>
          <a:schemeClr val="tx1"/>
        </a:solidFill>
        <a:latin typeface="+mn-lt"/>
        <a:ea typeface="Geneva" pitchFamily="-107" charset="-128"/>
        <a:cs typeface="Geneva" charset="0"/>
      </a:defRPr>
    </a:lvl5pPr>
    <a:lvl6pPr marL="11690453" algn="l" defTabSz="2338088" rtl="0" eaLnBrk="1" latinLnBrk="0" hangingPunct="1">
      <a:defRPr sz="6138" kern="1200">
        <a:solidFill>
          <a:schemeClr val="tx1"/>
        </a:solidFill>
        <a:latin typeface="+mn-lt"/>
        <a:ea typeface="+mn-ea"/>
        <a:cs typeface="+mn-cs"/>
      </a:defRPr>
    </a:lvl6pPr>
    <a:lvl7pPr marL="14028541" algn="l" defTabSz="2338088" rtl="0" eaLnBrk="1" latinLnBrk="0" hangingPunct="1">
      <a:defRPr sz="6138" kern="1200">
        <a:solidFill>
          <a:schemeClr val="tx1"/>
        </a:solidFill>
        <a:latin typeface="+mn-lt"/>
        <a:ea typeface="+mn-ea"/>
        <a:cs typeface="+mn-cs"/>
      </a:defRPr>
    </a:lvl7pPr>
    <a:lvl8pPr marL="16366629" algn="l" defTabSz="2338088" rtl="0" eaLnBrk="1" latinLnBrk="0" hangingPunct="1">
      <a:defRPr sz="6138" kern="1200">
        <a:solidFill>
          <a:schemeClr val="tx1"/>
        </a:solidFill>
        <a:latin typeface="+mn-lt"/>
        <a:ea typeface="+mn-ea"/>
        <a:cs typeface="+mn-cs"/>
      </a:defRPr>
    </a:lvl8pPr>
    <a:lvl9pPr marL="18704716" algn="l" defTabSz="2338088" rtl="0" eaLnBrk="1" latinLnBrk="0" hangingPunct="1">
      <a:defRPr sz="613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7"/>
          <p:cNvSpPr>
            <a:spLocks noGrp="1"/>
          </p:cNvSpPr>
          <p:nvPr>
            <p:ph type="ctrTitle"/>
          </p:nvPr>
        </p:nvSpPr>
        <p:spPr>
          <a:xfrm>
            <a:off x="1685183" y="4847224"/>
            <a:ext cx="40491517" cy="5747776"/>
          </a:xfrm>
          <a:prstGeom prst="rect">
            <a:avLst/>
          </a:prstGeom>
        </p:spPr>
        <p:txBody>
          <a:bodyPr/>
          <a:lstStyle>
            <a:lvl1pPr>
              <a:defRPr sz="10532" cap="none" baseline="0">
                <a:ln>
                  <a:noFill/>
                </a:ln>
                <a:solidFill>
                  <a:schemeClr val="tx1"/>
                </a:solidFill>
                <a:latin typeface="Rubik" panose="020B0604020202020204" charset="-79"/>
                <a:cs typeface="Rubik" panose="020B0604020202020204" charset="-79"/>
              </a:defRPr>
            </a:lvl1pPr>
          </a:lstStyle>
          <a:p>
            <a:r>
              <a:rPr lang="de-DE" noProof="0"/>
              <a:t>Mastertitelformat bearbeiten</a:t>
            </a:r>
            <a:endParaRPr lang="en-GB" noProof="0" dirty="0"/>
          </a:p>
        </p:txBody>
      </p:sp>
      <p:sp>
        <p:nvSpPr>
          <p:cNvPr id="7" name="Untertitel 8"/>
          <p:cNvSpPr>
            <a:spLocks noGrp="1"/>
          </p:cNvSpPr>
          <p:nvPr>
            <p:ph type="subTitle" idx="1"/>
          </p:nvPr>
        </p:nvSpPr>
        <p:spPr>
          <a:xfrm>
            <a:off x="1685198" y="10594989"/>
            <a:ext cx="40491501" cy="14833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022">
                <a:solidFill>
                  <a:schemeClr val="tx1"/>
                </a:solidFill>
                <a:latin typeface="Rubik" panose="020B0604020202020204" charset="-79"/>
                <a:cs typeface="Rubik" panose="020B0604020202020204" charset="-79"/>
              </a:defRPr>
            </a:lvl1pPr>
            <a:lvl2pPr marL="1604962" indent="0" algn="ctr">
              <a:buNone/>
            </a:lvl2pPr>
            <a:lvl3pPr marL="3209924" indent="0" algn="ctr">
              <a:buNone/>
            </a:lvl3pPr>
            <a:lvl4pPr marL="4814886" indent="0" algn="ctr">
              <a:buNone/>
            </a:lvl4pPr>
            <a:lvl5pPr marL="6419848" indent="0" algn="ctr">
              <a:buNone/>
            </a:lvl5pPr>
            <a:lvl6pPr marL="8024805" indent="0" algn="ctr">
              <a:buNone/>
            </a:lvl6pPr>
            <a:lvl7pPr marL="9629767" indent="0" algn="ctr">
              <a:buNone/>
            </a:lvl7pPr>
            <a:lvl8pPr marL="11234729" indent="0" algn="ctr">
              <a:buNone/>
            </a:lvl8pPr>
            <a:lvl9pPr marL="12839691" indent="0" algn="ctr">
              <a:buNone/>
            </a:lvl9pPr>
          </a:lstStyle>
          <a:p>
            <a:r>
              <a:rPr lang="de-DE" noProof="0"/>
              <a:t>Master-Untertitelformat bearbeiten</a:t>
            </a:r>
            <a:endParaRPr lang="en-GB" noProof="0" dirty="0"/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BBB6CA8C-8749-012F-CF8B-E53947F33DFE}"/>
              </a:ext>
            </a:extLst>
          </p:cNvPr>
          <p:cNvGrpSpPr/>
          <p:nvPr userDrawn="1"/>
        </p:nvGrpSpPr>
        <p:grpSpPr>
          <a:xfrm>
            <a:off x="9010635" y="464209"/>
            <a:ext cx="24802311" cy="3249322"/>
            <a:chOff x="0" y="-66675"/>
            <a:chExt cx="11680448" cy="1530242"/>
          </a:xfrm>
        </p:grpSpPr>
        <p:sp>
          <p:nvSpPr>
            <p:cNvPr id="3" name="TextBox 15">
              <a:extLst>
                <a:ext uri="{FF2B5EF4-FFF2-40B4-BE49-F238E27FC236}">
                  <a16:creationId xmlns:a16="http://schemas.microsoft.com/office/drawing/2014/main" id="{C72453C6-A7E2-CF18-7920-801751B4BA28}"/>
                </a:ext>
              </a:extLst>
            </p:cNvPr>
            <p:cNvSpPr txBox="1"/>
            <p:nvPr/>
          </p:nvSpPr>
          <p:spPr>
            <a:xfrm>
              <a:off x="0" y="-66675"/>
              <a:ext cx="11643773" cy="6688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891"/>
                </a:lnSpc>
              </a:pPr>
              <a:r>
                <a:rPr lang="en-GB" sz="8000" noProof="0" dirty="0">
                  <a:solidFill>
                    <a:srgbClr val="FFFFFF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Poster Title</a:t>
              </a:r>
            </a:p>
          </p:txBody>
        </p:sp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1FE3516C-7EAC-51D5-5D0D-683F7BE26E73}"/>
                </a:ext>
              </a:extLst>
            </p:cNvPr>
            <p:cNvSpPr txBox="1"/>
            <p:nvPr/>
          </p:nvSpPr>
          <p:spPr>
            <a:xfrm>
              <a:off x="36675" y="700849"/>
              <a:ext cx="11643773" cy="3465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42"/>
                </a:lnSpc>
              </a:pPr>
              <a:r>
                <a:rPr lang="en-GB" sz="4000" u="sng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First Author</a:t>
              </a:r>
              <a:r>
                <a:rPr lang="en-GB" sz="4000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,</a:t>
              </a:r>
              <a:r>
                <a:rPr lang="en-GB" sz="4000" b="1" noProof="0" dirty="0">
                  <a:solidFill>
                    <a:srgbClr val="FFFFFF"/>
                  </a:solidFill>
                  <a:latin typeface="Rubik Light" panose="020B0604020202020204" charset="-79"/>
                  <a:ea typeface="Rubik Bold"/>
                  <a:cs typeface="Rubik Light" panose="020B0604020202020204" charset="-79"/>
                  <a:sym typeface="Rubik Bold"/>
                </a:rPr>
                <a:t> </a:t>
              </a:r>
              <a:r>
                <a:rPr lang="en-GB" sz="4000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... , Last Author</a:t>
              </a:r>
            </a:p>
          </p:txBody>
        </p:sp>
        <p:sp>
          <p:nvSpPr>
            <p:cNvPr id="5" name="TextBox 17">
              <a:extLst>
                <a:ext uri="{FF2B5EF4-FFF2-40B4-BE49-F238E27FC236}">
                  <a16:creationId xmlns:a16="http://schemas.microsoft.com/office/drawing/2014/main" id="{099DB616-49E4-CFF8-D755-B80DCCEF5EAB}"/>
                </a:ext>
              </a:extLst>
            </p:cNvPr>
            <p:cNvSpPr txBox="1"/>
            <p:nvPr/>
          </p:nvSpPr>
          <p:spPr>
            <a:xfrm>
              <a:off x="0" y="1153837"/>
              <a:ext cx="11643773" cy="30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49"/>
                </a:lnSpc>
              </a:pPr>
              <a:r>
                <a:rPr lang="en-GB" sz="3500" i="1" noProof="0" dirty="0">
                  <a:solidFill>
                    <a:srgbClr val="FFFFFF"/>
                  </a:solidFill>
                  <a:latin typeface="Rubik Italics"/>
                  <a:ea typeface="Rubik Italics"/>
                  <a:cs typeface="Rubik Italics"/>
                  <a:sym typeface="Rubik Italics"/>
                </a:rPr>
                <a:t>Affiliations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477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nhaltsplatzhalter 25"/>
          <p:cNvSpPr>
            <a:spLocks noGrp="1"/>
          </p:cNvSpPr>
          <p:nvPr>
            <p:ph sz="quarter" idx="10" hasCustomPrompt="1"/>
          </p:nvPr>
        </p:nvSpPr>
        <p:spPr>
          <a:xfrm>
            <a:off x="1685188" y="6357000"/>
            <a:ext cx="39433388" cy="19071000"/>
          </a:xfrm>
          <a:prstGeom prst="rect">
            <a:avLst/>
          </a:prstGeom>
        </p:spPr>
        <p:txBody>
          <a:bodyPr/>
          <a:lstStyle>
            <a:lvl1pPr>
              <a:spcAft>
                <a:spcPts val="3745"/>
              </a:spcAft>
              <a:defRPr sz="6554">
                <a:latin typeface="Rubik" panose="020B0604020202020204" charset="-79"/>
                <a:cs typeface="Rubik" panose="020B0604020202020204" charset="-79"/>
              </a:defRPr>
            </a:lvl1pPr>
            <a:lvl2pPr>
              <a:spcAft>
                <a:spcPts val="3745"/>
              </a:spcAft>
              <a:defRPr sz="6554"/>
            </a:lvl2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r>
              <a:rPr lang="en-GB" noProof="0" dirty="0"/>
              <a:t>
</a:t>
            </a:r>
            <a:r>
              <a:rPr lang="en-GB" noProof="0" dirty="0" err="1"/>
              <a:t>Zweite</a:t>
            </a:r>
            <a:r>
              <a:rPr lang="en-GB" noProof="0" dirty="0"/>
              <a:t> Ebene
</a:t>
            </a:r>
            <a:r>
              <a:rPr lang="en-GB" noProof="0" dirty="0" err="1"/>
              <a:t>Dritte</a:t>
            </a:r>
            <a:r>
              <a:rPr lang="en-GB" noProof="0" dirty="0"/>
              <a:t> Ebene
</a:t>
            </a:r>
            <a:r>
              <a:rPr lang="en-GB" noProof="0" dirty="0" err="1"/>
              <a:t>Vierte</a:t>
            </a:r>
            <a:r>
              <a:rPr lang="en-GB" noProof="0" dirty="0"/>
              <a:t> Ebene
</a:t>
            </a:r>
            <a:r>
              <a:rPr lang="en-GB" noProof="0" dirty="0" err="1"/>
              <a:t>Fünfte</a:t>
            </a:r>
            <a:r>
              <a:rPr lang="en-GB" noProof="0" dirty="0"/>
              <a:t> Ebene</a:t>
            </a:r>
          </a:p>
        </p:txBody>
      </p:sp>
    </p:spTree>
    <p:extLst>
      <p:ext uri="{BB962C8B-B14F-4D97-AF65-F5344CB8AC3E}">
        <p14:creationId xmlns:p14="http://schemas.microsoft.com/office/powerpoint/2010/main" val="1816970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18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06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nhaltsplatzhalter 25"/>
          <p:cNvSpPr>
            <a:spLocks noGrp="1"/>
          </p:cNvSpPr>
          <p:nvPr>
            <p:ph sz="quarter" idx="10"/>
          </p:nvPr>
        </p:nvSpPr>
        <p:spPr>
          <a:xfrm>
            <a:off x="1685188" y="6357000"/>
            <a:ext cx="39433388" cy="19071000"/>
          </a:xfrm>
        </p:spPr>
        <p:txBody>
          <a:bodyPr/>
          <a:lstStyle>
            <a:lvl1pPr>
              <a:spcAft>
                <a:spcPts val="3745"/>
              </a:spcAft>
              <a:defRPr sz="6554"/>
            </a:lvl1pPr>
            <a:lvl2pPr>
              <a:spcAft>
                <a:spcPts val="3745"/>
              </a:spcAft>
              <a:defRPr sz="6554"/>
            </a:lvl2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92596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nhaltsplatzhalter 25"/>
          <p:cNvSpPr>
            <a:spLocks noGrp="1"/>
          </p:cNvSpPr>
          <p:nvPr>
            <p:ph sz="quarter" idx="10"/>
          </p:nvPr>
        </p:nvSpPr>
        <p:spPr>
          <a:xfrm>
            <a:off x="1685188" y="6357000"/>
            <a:ext cx="39433388" cy="19071000"/>
          </a:xfrm>
        </p:spPr>
        <p:txBody>
          <a:bodyPr/>
          <a:lstStyle>
            <a:lvl1pPr>
              <a:spcAft>
                <a:spcPts val="3745"/>
              </a:spcAft>
              <a:defRPr sz="6554"/>
            </a:lvl1pPr>
            <a:lvl2pPr>
              <a:spcAft>
                <a:spcPts val="3745"/>
              </a:spcAft>
              <a:defRPr sz="6554"/>
            </a:lvl2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62134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22B8F1-BAD3-B1EF-616C-48FDB37D5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9875" y="4954588"/>
            <a:ext cx="32104013" cy="10541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3D03021-294E-D1FB-4B20-C3301C077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9875" y="15901988"/>
            <a:ext cx="32104013" cy="7308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430C5C-1BC4-1D96-B5D8-232AA2D9A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780892-0698-610F-63A7-3731BF7E4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EC9012-F3A4-5771-6849-1F1CD41A2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062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D0486A-5A47-568D-A5C4-5B707C20C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9E6F97-2D52-9CCE-F63B-239780559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36288AA-CBC5-0E4B-8D2D-AF444B7F7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32022D-080F-1148-7C05-B3404A5C3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0CBE26-E4B4-07A7-2BF8-C1C620B9A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116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A04336-C091-0AEB-767F-67F6DC533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0" y="7548563"/>
            <a:ext cx="36917313" cy="125936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77C08B2-5B69-7F22-9834-3CCCC4EDD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1000" y="20261263"/>
            <a:ext cx="36917313" cy="66214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7F9B8C-6212-8422-6390-1FD712A58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872527-88A0-F71E-138A-51FB8942F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D60E42-4502-D029-37FD-511B6FBA7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961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794C5-D663-33AF-AF70-403633D26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9A1B26-DD97-BC6A-C70F-10DCB169E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3225" y="8059738"/>
            <a:ext cx="18381663" cy="192087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B7C9BB1-9047-486F-3ABD-CDF71B92A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477288" y="8059738"/>
            <a:ext cx="18383250" cy="192087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EFDD19F-D735-6E0B-F4D3-BB2B9C875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E4B5076-44CD-7822-F6CE-77F33397E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05B803D-8085-4440-1976-A6FD14AC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588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D51D16-9713-1AD4-4362-9DE585637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7988" y="1611313"/>
            <a:ext cx="36918900" cy="5853112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A73DD3-8151-A12E-7BFE-375D796A8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7988" y="7421563"/>
            <a:ext cx="18108612" cy="3636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0FEDE16-CDD0-1678-93EA-4BB37EF5F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47988" y="11058525"/>
            <a:ext cx="18108612" cy="162655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6FE76B8-8540-C141-176E-97B3B0B3D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1669375" y="7421563"/>
            <a:ext cx="18197513" cy="3636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D9A9915-1EFA-E377-2E9F-D990761892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1669375" y="11058525"/>
            <a:ext cx="18197513" cy="162655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120F6B7-0363-301A-5056-BBC59267E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C05AD01-122B-23FB-484A-B3F20BF7C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1236F63-B78B-0681-0886-5E82DB01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3110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1D1497-2336-55B8-5653-4A7B5CF52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D70A22E-E26F-3C9A-B7C5-2863D9A65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96DA199-36AE-87E6-AE4D-296B5F455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1823780-AEE6-0927-07EC-70218B50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2983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87D9133-E126-B1B6-3FF3-CAA1D0A4D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E95805F-ABB3-16BC-47D1-ABCE03D29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AC35378-C46B-69E2-0775-74E38D512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4335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3C8102-F13F-B5AB-0EBC-18509375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7988" y="2017713"/>
            <a:ext cx="13804900" cy="70643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4BD151-4E7F-B671-9BCB-E2BFD685F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7513" y="4359275"/>
            <a:ext cx="21669375" cy="215153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24C6E8A-F1D8-6D74-9720-998E4AC2C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47988" y="9082088"/>
            <a:ext cx="13804900" cy="168275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6D47091-D659-63B7-3C19-9149079AC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A250B3-3597-3B38-6287-BBA352087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1AA9829-0E32-77F9-292A-55B1B7B8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96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345B4-21DD-F0D5-19A2-1B908ED5D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7988" y="2017713"/>
            <a:ext cx="13804900" cy="70643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89A80C3-7E0E-1F0C-1A70-1CD15D279E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197513" y="4359275"/>
            <a:ext cx="21669375" cy="215153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9568CCD-64CF-08B8-EA72-4CAA6AC38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47988" y="9082088"/>
            <a:ext cx="13804900" cy="168275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860375B-6163-79B1-02DA-42574DEE1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C2FCD79-CA37-8F80-432D-930933C7A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2DADC26-07A2-171D-C5BE-2955C5DF8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1812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9BE659-72DE-D252-4B78-A8354842F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EBEB981-0490-DFA7-C3EA-96AB0E3717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337E94-56EA-B900-8042-3C950001B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93718D-5638-AC41-D932-D3F5AB883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3C27DB-1CFD-AE34-A4EC-E0693360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6841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01077C4-C2B4-7848-10C3-8B519AA3A2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0632400" y="1611313"/>
            <a:ext cx="9228138" cy="25657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60D262-FA05-BC6A-557B-E4B9029BA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943225" y="1611313"/>
            <a:ext cx="27536775" cy="25657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59D28A-AEC5-B660-7441-EC487DDF4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087A75-5EFF-6F2B-7C17-C26C75F79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4B9F19-EF6E-6F4B-0808-DA2C6FFF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35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t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extfeld 2">
            <a:extLst>
              <a:ext uri="{FF2B5EF4-FFF2-40B4-BE49-F238E27FC236}">
                <a16:creationId xmlns:a16="http://schemas.microsoft.com/office/drawing/2014/main" id="{51AFF1B6-1886-3E45-88D8-5C1A353A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1676" y="9774035"/>
            <a:ext cx="184731" cy="138897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GB" sz="8426" noProof="0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18AD945-6234-AE1A-29A6-6225C88D636B}"/>
              </a:ext>
            </a:extLst>
          </p:cNvPr>
          <p:cNvGrpSpPr/>
          <p:nvPr userDrawn="1"/>
        </p:nvGrpSpPr>
        <p:grpSpPr>
          <a:xfrm>
            <a:off x="-29030" y="27976660"/>
            <a:ext cx="42907954" cy="2400946"/>
            <a:chOff x="-29030" y="27976660"/>
            <a:chExt cx="42907954" cy="2400946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31E112AC-34C2-3067-68CA-51C246855112}"/>
                </a:ext>
              </a:extLst>
            </p:cNvPr>
            <p:cNvGrpSpPr/>
            <p:nvPr/>
          </p:nvGrpSpPr>
          <p:grpSpPr>
            <a:xfrm>
              <a:off x="-29030" y="27976660"/>
              <a:ext cx="42907954" cy="2400946"/>
              <a:chOff x="0" y="0"/>
              <a:chExt cx="3889202" cy="213112"/>
            </a:xfrm>
          </p:grpSpPr>
          <p:sp>
            <p:nvSpPr>
              <p:cNvPr id="6" name="Freeform 9">
                <a:extLst>
                  <a:ext uri="{FF2B5EF4-FFF2-40B4-BE49-F238E27FC236}">
                    <a16:creationId xmlns:a16="http://schemas.microsoft.com/office/drawing/2014/main" id="{B08A3945-07A1-01A9-8CDD-E71FF46EA222}"/>
                  </a:ext>
                </a:extLst>
              </p:cNvPr>
              <p:cNvSpPr/>
              <p:nvPr/>
            </p:nvSpPr>
            <p:spPr>
              <a:xfrm>
                <a:off x="0" y="0"/>
                <a:ext cx="3889202" cy="213112"/>
              </a:xfrm>
              <a:custGeom>
                <a:avLst/>
                <a:gdLst/>
                <a:ahLst/>
                <a:cxnLst/>
                <a:rect l="l" t="t" r="r" b="b"/>
                <a:pathLst>
                  <a:path w="3889202" h="213112">
                    <a:moveTo>
                      <a:pt x="0" y="0"/>
                    </a:moveTo>
                    <a:lnTo>
                      <a:pt x="3889202" y="0"/>
                    </a:lnTo>
                    <a:lnTo>
                      <a:pt x="3889202" y="213112"/>
                    </a:lnTo>
                    <a:lnTo>
                      <a:pt x="0" y="21311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3AABE">
                      <a:alpha val="100000"/>
                    </a:srgbClr>
                  </a:gs>
                  <a:gs pos="100000">
                    <a:srgbClr val="008697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7" name="TextBox 10">
                <a:extLst>
                  <a:ext uri="{FF2B5EF4-FFF2-40B4-BE49-F238E27FC236}">
                    <a16:creationId xmlns:a16="http://schemas.microsoft.com/office/drawing/2014/main" id="{DC8A8E78-A92D-B3C5-E68A-E99E93E5D1F6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3889202" cy="270262"/>
              </a:xfrm>
              <a:prstGeom prst="rect">
                <a:avLst/>
              </a:prstGeom>
            </p:spPr>
            <p:txBody>
              <a:bodyPr lIns="143825" tIns="143825" rIns="143825" bIns="143825" rtlCol="0" anchor="ctr"/>
              <a:lstStyle/>
              <a:p>
                <a:pPr algn="ctr">
                  <a:lnSpc>
                    <a:spcPts val="9510"/>
                  </a:lnSpc>
                </a:pPr>
                <a:endParaRPr lang="en-GB" sz="14431" noProof="0" dirty="0"/>
              </a:p>
            </p:txBody>
          </p:sp>
        </p:grp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2905662C-5755-F568-39BF-F6FDC5891B91}"/>
                </a:ext>
              </a:extLst>
            </p:cNvPr>
            <p:cNvSpPr/>
            <p:nvPr/>
          </p:nvSpPr>
          <p:spPr>
            <a:xfrm>
              <a:off x="22279999" y="28434806"/>
              <a:ext cx="7334229" cy="1537132"/>
            </a:xfrm>
            <a:custGeom>
              <a:avLst/>
              <a:gdLst/>
              <a:ahLst/>
              <a:cxnLst/>
              <a:rect l="l" t="t" r="r" b="b"/>
              <a:pathLst>
                <a:path w="2590497" h="542925">
                  <a:moveTo>
                    <a:pt x="0" y="0"/>
                  </a:moveTo>
                  <a:lnTo>
                    <a:pt x="2590497" y="0"/>
                  </a:lnTo>
                  <a:lnTo>
                    <a:pt x="2590497" y="542925"/>
                  </a:lnTo>
                  <a:lnTo>
                    <a:pt x="0" y="542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A5E3B470-543A-CA71-9450-57B2751B403A}"/>
                </a:ext>
              </a:extLst>
            </p:cNvPr>
            <p:cNvSpPr txBox="1"/>
            <p:nvPr/>
          </p:nvSpPr>
          <p:spPr>
            <a:xfrm>
              <a:off x="1638458" y="28434806"/>
              <a:ext cx="19003084" cy="15562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4074"/>
                </a:lnSpc>
              </a:pPr>
              <a:r>
                <a:rPr lang="en-GB" sz="3000" noProof="0" dirty="0">
                  <a:solidFill>
                    <a:srgbClr val="FFFFFF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Views and opinions expressed are those of the author(s) only and do not necessarily reflect those of the </a:t>
              </a:r>
            </a:p>
            <a:p>
              <a:pPr algn="r">
                <a:lnSpc>
                  <a:spcPts val="4074"/>
                </a:lnSpc>
              </a:pPr>
              <a:r>
                <a:rPr lang="en-GB" sz="3000" noProof="0" dirty="0">
                  <a:solidFill>
                    <a:srgbClr val="FFFFFF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European Union (EU) or the European Health and Digital Executive Agency (HADEA). Neither the EU nor </a:t>
              </a:r>
            </a:p>
            <a:p>
              <a:pPr algn="r">
                <a:lnSpc>
                  <a:spcPts val="4074"/>
                </a:lnSpc>
              </a:pPr>
              <a:r>
                <a:rPr lang="en-GB" sz="3000" noProof="0" dirty="0">
                  <a:solidFill>
                    <a:srgbClr val="FFFFFF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the granting authorities can be held responsible for them. Grant Agreement No 101155873.</a:t>
              </a: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532E0581-4C94-772C-BBB4-8C59045B17E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905919" y="-46265"/>
            <a:ext cx="48651767" cy="4310489"/>
            <a:chOff x="-2905919" y="-46265"/>
            <a:chExt cx="48651767" cy="4310489"/>
          </a:xfrm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1129B907-0F9A-FEAA-EEC4-52DFF7B166C2}"/>
                </a:ext>
              </a:extLst>
            </p:cNvPr>
            <p:cNvGrpSpPr/>
            <p:nvPr/>
          </p:nvGrpSpPr>
          <p:grpSpPr>
            <a:xfrm>
              <a:off x="-1" y="-46265"/>
              <a:ext cx="42803763" cy="4310489"/>
              <a:chOff x="0" y="0"/>
              <a:chExt cx="3889202" cy="409993"/>
            </a:xfrm>
          </p:grpSpPr>
          <p:sp>
            <p:nvSpPr>
              <p:cNvPr id="18" name="Freeform 3">
                <a:extLst>
                  <a:ext uri="{FF2B5EF4-FFF2-40B4-BE49-F238E27FC236}">
                    <a16:creationId xmlns:a16="http://schemas.microsoft.com/office/drawing/2014/main" id="{5DB0F5F0-4163-56AE-18BB-0DB999AB9B8B}"/>
                  </a:ext>
                </a:extLst>
              </p:cNvPr>
              <p:cNvSpPr/>
              <p:nvPr/>
            </p:nvSpPr>
            <p:spPr>
              <a:xfrm>
                <a:off x="0" y="0"/>
                <a:ext cx="3889202" cy="409993"/>
              </a:xfrm>
              <a:custGeom>
                <a:avLst/>
                <a:gdLst/>
                <a:ahLst/>
                <a:cxnLst/>
                <a:rect l="l" t="t" r="r" b="b"/>
                <a:pathLst>
                  <a:path w="3889202" h="409993">
                    <a:moveTo>
                      <a:pt x="0" y="0"/>
                    </a:moveTo>
                    <a:lnTo>
                      <a:pt x="3889202" y="0"/>
                    </a:lnTo>
                    <a:lnTo>
                      <a:pt x="3889202" y="409993"/>
                    </a:lnTo>
                    <a:lnTo>
                      <a:pt x="0" y="40999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3AABE">
                      <a:alpha val="100000"/>
                    </a:srgbClr>
                  </a:gs>
                  <a:gs pos="100000">
                    <a:srgbClr val="008697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19" name="TextBox 4">
                <a:extLst>
                  <a:ext uri="{FF2B5EF4-FFF2-40B4-BE49-F238E27FC236}">
                    <a16:creationId xmlns:a16="http://schemas.microsoft.com/office/drawing/2014/main" id="{BF7F030E-31ED-B60C-DE6A-91394B548A8F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3889202" cy="467143"/>
              </a:xfrm>
              <a:prstGeom prst="rect">
                <a:avLst/>
              </a:prstGeom>
            </p:spPr>
            <p:txBody>
              <a:bodyPr lIns="143825" tIns="143825" rIns="143825" bIns="143825" rtlCol="0" anchor="ctr"/>
              <a:lstStyle/>
              <a:p>
                <a:pPr algn="ctr">
                  <a:lnSpc>
                    <a:spcPts val="9510"/>
                  </a:lnSpc>
                </a:pPr>
                <a:endParaRPr lang="en-GB" sz="14431" noProof="0" dirty="0"/>
              </a:p>
            </p:txBody>
          </p:sp>
        </p:grpSp>
        <p:grpSp>
          <p:nvGrpSpPr>
            <p:cNvPr id="10" name="Group 5">
              <a:extLst>
                <a:ext uri="{FF2B5EF4-FFF2-40B4-BE49-F238E27FC236}">
                  <a16:creationId xmlns:a16="http://schemas.microsoft.com/office/drawing/2014/main" id="{9B6C7936-F230-EA0E-32ED-C39EF0A4C0C5}"/>
                </a:ext>
              </a:extLst>
            </p:cNvPr>
            <p:cNvGrpSpPr/>
            <p:nvPr/>
          </p:nvGrpSpPr>
          <p:grpSpPr>
            <a:xfrm>
              <a:off x="33865848" y="-46265"/>
              <a:ext cx="11880000" cy="4310484"/>
              <a:chOff x="0" y="0"/>
              <a:chExt cx="911922" cy="443571"/>
            </a:xfrm>
          </p:grpSpPr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id="{D877DA32-FDFF-1526-C705-40DD8DF0EEE4}"/>
                  </a:ext>
                </a:extLst>
              </p:cNvPr>
              <p:cNvSpPr/>
              <p:nvPr/>
            </p:nvSpPr>
            <p:spPr>
              <a:xfrm>
                <a:off x="0" y="0"/>
                <a:ext cx="911922" cy="443571"/>
              </a:xfrm>
              <a:custGeom>
                <a:avLst/>
                <a:gdLst/>
                <a:ahLst/>
                <a:cxnLst/>
                <a:rect l="l" t="t" r="r" b="b"/>
                <a:pathLst>
                  <a:path w="911922" h="443571">
                    <a:moveTo>
                      <a:pt x="708722" y="0"/>
                    </a:moveTo>
                    <a:cubicBezTo>
                      <a:pt x="820947" y="0"/>
                      <a:pt x="911922" y="99297"/>
                      <a:pt x="911922" y="221785"/>
                    </a:cubicBezTo>
                    <a:cubicBezTo>
                      <a:pt x="911922" y="344274"/>
                      <a:pt x="820947" y="443571"/>
                      <a:pt x="708722" y="443571"/>
                    </a:cubicBezTo>
                    <a:lnTo>
                      <a:pt x="203200" y="443571"/>
                    </a:lnTo>
                    <a:cubicBezTo>
                      <a:pt x="90976" y="443571"/>
                      <a:pt x="0" y="344274"/>
                      <a:pt x="0" y="221785"/>
                    </a:cubicBezTo>
                    <a:cubicBezTo>
                      <a:pt x="0" y="9929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17" name="TextBox 7">
                <a:extLst>
                  <a:ext uri="{FF2B5EF4-FFF2-40B4-BE49-F238E27FC236}">
                    <a16:creationId xmlns:a16="http://schemas.microsoft.com/office/drawing/2014/main" id="{495CF0A8-9CA9-56A2-B7EE-5F05C931EF73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911922" cy="462621"/>
              </a:xfrm>
              <a:prstGeom prst="rect">
                <a:avLst/>
              </a:prstGeom>
            </p:spPr>
            <p:txBody>
              <a:bodyPr lIns="143825" tIns="143825" rIns="143825" bIns="143825" rtlCol="0" anchor="ctr"/>
              <a:lstStyle/>
              <a:p>
                <a:pPr algn="ctr">
                  <a:lnSpc>
                    <a:spcPts val="5433"/>
                  </a:lnSpc>
                </a:pPr>
                <a:endParaRPr lang="en-GB" sz="14431" noProof="0" dirty="0"/>
              </a:p>
            </p:txBody>
          </p:sp>
        </p:grpSp>
        <p:grpSp>
          <p:nvGrpSpPr>
            <p:cNvPr id="12" name="Group 18">
              <a:extLst>
                <a:ext uri="{FF2B5EF4-FFF2-40B4-BE49-F238E27FC236}">
                  <a16:creationId xmlns:a16="http://schemas.microsoft.com/office/drawing/2014/main" id="{B9989F29-3750-89B6-C049-0110B41988FA}"/>
                </a:ext>
              </a:extLst>
            </p:cNvPr>
            <p:cNvGrpSpPr/>
            <p:nvPr/>
          </p:nvGrpSpPr>
          <p:grpSpPr>
            <a:xfrm>
              <a:off x="-2905919" y="-46265"/>
              <a:ext cx="11880000" cy="4310484"/>
              <a:chOff x="0" y="0"/>
              <a:chExt cx="932573" cy="443571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70A6F617-3BA2-C028-E6D5-2B9BBDF66A93}"/>
                  </a:ext>
                </a:extLst>
              </p:cNvPr>
              <p:cNvSpPr/>
              <p:nvPr/>
            </p:nvSpPr>
            <p:spPr>
              <a:xfrm>
                <a:off x="0" y="0"/>
                <a:ext cx="932573" cy="443571"/>
              </a:xfrm>
              <a:custGeom>
                <a:avLst/>
                <a:gdLst/>
                <a:ahLst/>
                <a:cxnLst/>
                <a:rect l="l" t="t" r="r" b="b"/>
                <a:pathLst>
                  <a:path w="932573" h="443571">
                    <a:moveTo>
                      <a:pt x="729373" y="0"/>
                    </a:moveTo>
                    <a:cubicBezTo>
                      <a:pt x="841597" y="0"/>
                      <a:pt x="932573" y="99297"/>
                      <a:pt x="932573" y="221785"/>
                    </a:cubicBezTo>
                    <a:cubicBezTo>
                      <a:pt x="932573" y="344274"/>
                      <a:pt x="841597" y="443571"/>
                      <a:pt x="729373" y="443571"/>
                    </a:cubicBezTo>
                    <a:lnTo>
                      <a:pt x="203200" y="443571"/>
                    </a:lnTo>
                    <a:cubicBezTo>
                      <a:pt x="90976" y="443571"/>
                      <a:pt x="0" y="344274"/>
                      <a:pt x="0" y="221785"/>
                    </a:cubicBezTo>
                    <a:cubicBezTo>
                      <a:pt x="0" y="9929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15" name="TextBox 20">
                <a:extLst>
                  <a:ext uri="{FF2B5EF4-FFF2-40B4-BE49-F238E27FC236}">
                    <a16:creationId xmlns:a16="http://schemas.microsoft.com/office/drawing/2014/main" id="{54D30DB3-FDED-E280-851B-3847E1BCC1CB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932573" cy="462621"/>
              </a:xfrm>
              <a:prstGeom prst="rect">
                <a:avLst/>
              </a:prstGeom>
            </p:spPr>
            <p:txBody>
              <a:bodyPr lIns="143825" tIns="143825" rIns="143825" bIns="143825" rtlCol="0" anchor="ctr"/>
              <a:lstStyle/>
              <a:p>
                <a:pPr algn="ctr">
                  <a:lnSpc>
                    <a:spcPts val="5433"/>
                  </a:lnSpc>
                </a:pPr>
                <a:endParaRPr lang="en-GB" sz="14431" noProof="0" dirty="0"/>
              </a:p>
            </p:txBody>
          </p:sp>
        </p:grpSp>
      </p:grpSp>
      <p:pic>
        <p:nvPicPr>
          <p:cNvPr id="20" name="Grafik 19">
            <a:extLst>
              <a:ext uri="{FF2B5EF4-FFF2-40B4-BE49-F238E27FC236}">
                <a16:creationId xmlns:a16="http://schemas.microsoft.com/office/drawing/2014/main" id="{7BEB4F2B-B5CF-3C37-81D7-454D07E6E4D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5271199" y="885993"/>
            <a:ext cx="6796912" cy="24459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b="1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5pPr>
      <a:lvl6pPr marL="1604962" algn="l" rtl="0" eaLnBrk="1" fontAlgn="base" hangingPunct="1">
        <a:spcBef>
          <a:spcPct val="0"/>
        </a:spcBef>
        <a:spcAft>
          <a:spcPct val="0"/>
        </a:spcAft>
        <a:defRPr sz="8426" b="1">
          <a:solidFill>
            <a:srgbClr val="144696"/>
          </a:solidFill>
          <a:latin typeface="Arial" charset="0"/>
          <a:ea typeface="ＭＳ Ｐゴシック" charset="-128"/>
        </a:defRPr>
      </a:lvl6pPr>
      <a:lvl7pPr marL="3209924" algn="l" rtl="0" eaLnBrk="1" fontAlgn="base" hangingPunct="1">
        <a:spcBef>
          <a:spcPct val="0"/>
        </a:spcBef>
        <a:spcAft>
          <a:spcPct val="0"/>
        </a:spcAft>
        <a:defRPr sz="8426" b="1">
          <a:solidFill>
            <a:srgbClr val="144696"/>
          </a:solidFill>
          <a:latin typeface="Arial" charset="0"/>
          <a:ea typeface="ＭＳ Ｐゴシック" charset="-128"/>
        </a:defRPr>
      </a:lvl7pPr>
      <a:lvl8pPr marL="4814886" algn="l" rtl="0" eaLnBrk="1" fontAlgn="base" hangingPunct="1">
        <a:spcBef>
          <a:spcPct val="0"/>
        </a:spcBef>
        <a:spcAft>
          <a:spcPct val="0"/>
        </a:spcAft>
        <a:defRPr sz="8426" b="1">
          <a:solidFill>
            <a:srgbClr val="144696"/>
          </a:solidFill>
          <a:latin typeface="Arial" charset="0"/>
          <a:ea typeface="ＭＳ Ｐゴシック" charset="-128"/>
        </a:defRPr>
      </a:lvl8pPr>
      <a:lvl9pPr marL="6419848" algn="l" rtl="0" eaLnBrk="1" fontAlgn="base" hangingPunct="1">
        <a:spcBef>
          <a:spcPct val="0"/>
        </a:spcBef>
        <a:spcAft>
          <a:spcPct val="0"/>
        </a:spcAft>
        <a:defRPr sz="8426" b="1">
          <a:solidFill>
            <a:srgbClr val="144696"/>
          </a:solidFill>
          <a:latin typeface="Arial" charset="0"/>
          <a:ea typeface="ＭＳ Ｐゴシック" charset="-128"/>
        </a:defRPr>
      </a:lvl9pPr>
    </p:titleStyle>
    <p:bodyStyle>
      <a:lvl1pPr marL="624150" indent="-624150" algn="l" rtl="0" eaLnBrk="1" fontAlgn="base" hangingPunct="1">
        <a:lnSpc>
          <a:spcPts val="7724"/>
        </a:lnSpc>
        <a:spcBef>
          <a:spcPct val="0"/>
        </a:spcBef>
        <a:spcAft>
          <a:spcPts val="3511"/>
        </a:spcAft>
        <a:buClr>
          <a:schemeClr val="tx2"/>
        </a:buClr>
        <a:buSzPct val="100000"/>
        <a:buFont typeface="Arial" panose="020B0604020202020204" pitchFamily="34" charset="0"/>
        <a:buChar char="•"/>
        <a:defRPr sz="6085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1879888" indent="-1003104" algn="l" rtl="0" eaLnBrk="1" fontAlgn="base" hangingPunct="1">
        <a:spcBef>
          <a:spcPct val="0"/>
        </a:spcBef>
        <a:spcAft>
          <a:spcPts val="3511"/>
        </a:spcAft>
        <a:buClr>
          <a:schemeClr val="tx2"/>
        </a:buClr>
        <a:buSzPct val="100000"/>
        <a:buFont typeface="Lucida Grande" panose="020B0600040502020204" pitchFamily="34" charset="0"/>
        <a:buChar char="–"/>
        <a:defRPr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2400014" indent="-624150" algn="l" rtl="0" eaLnBrk="1" fontAlgn="base" hangingPunct="1">
        <a:spcBef>
          <a:spcPct val="0"/>
        </a:spcBef>
        <a:spcAft>
          <a:spcPts val="3511"/>
        </a:spcAft>
        <a:buClr>
          <a:schemeClr val="tx2"/>
        </a:buClr>
        <a:buSzPct val="100000"/>
        <a:buFont typeface="Arial" panose="020B0604020202020204" pitchFamily="34" charset="0"/>
        <a:buChar char="•"/>
        <a:defRPr sz="5617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3031593" indent="-624150" algn="l" rtl="0" eaLnBrk="1" fontAlgn="base" hangingPunct="1">
        <a:spcBef>
          <a:spcPct val="0"/>
        </a:spcBef>
        <a:spcAft>
          <a:spcPts val="3511"/>
        </a:spcAft>
        <a:buClr>
          <a:schemeClr val="tx2"/>
        </a:buClr>
        <a:buSzPct val="100000"/>
        <a:buFont typeface="Lucida Grande" panose="020B0600040502020204" pitchFamily="34" charset="0"/>
        <a:buChar char="–"/>
        <a:defRPr sz="4681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3663176" indent="-624150" algn="l" rtl="0" eaLnBrk="1" fontAlgn="base" hangingPunct="1">
        <a:spcBef>
          <a:spcPct val="0"/>
        </a:spcBef>
        <a:spcAft>
          <a:spcPts val="3511"/>
        </a:spcAft>
        <a:buClr>
          <a:schemeClr val="tx2"/>
        </a:buClr>
        <a:buSzPct val="100000"/>
        <a:buFont typeface="Arial" panose="020B0604020202020204" pitchFamily="34" charset="0"/>
        <a:buChar char="•"/>
        <a:defRPr sz="4681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7382820" indent="-802481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6319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8345797" indent="-802481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6319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9308775" indent="-802481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6319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0271752" indent="-802481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6319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6049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32099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4814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64198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80248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962976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12347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28396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0752AB2-2F10-A73A-B7E1-4400A472A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3225" y="1611313"/>
            <a:ext cx="36917313" cy="5853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ADA69A-AF14-A006-9268-4CA21517D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3225" y="8059738"/>
            <a:ext cx="36917313" cy="19208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FC10FD-4437-B45A-C628-A2460CBC6E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43225" y="28060650"/>
            <a:ext cx="9629775" cy="1611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4262D-82D2-4CD9-A286-E3E4B8A5A14F}" type="datetimeFigureOut">
              <a:rPr lang="de-DE" smtClean="0"/>
              <a:t>05.05.2025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254512-0551-4391-24BF-DD9710A35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177963" y="28060650"/>
            <a:ext cx="14447837" cy="1611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A79BEE-471B-4792-C39C-81B46D4CA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30763" y="28060650"/>
            <a:ext cx="9629775" cy="1611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D5924-0742-4E6D-8284-DA29DABFCD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302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9010635" y="464209"/>
            <a:ext cx="24802311" cy="3249322"/>
            <a:chOff x="0" y="-66675"/>
            <a:chExt cx="11680448" cy="1530242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66675"/>
              <a:ext cx="11643773" cy="642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891"/>
                </a:lnSpc>
              </a:pPr>
              <a:r>
                <a:rPr lang="en-GB" sz="7500" noProof="0" dirty="0">
                  <a:solidFill>
                    <a:srgbClr val="FFFFFF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Poster Title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6675" y="700849"/>
              <a:ext cx="11643773" cy="3465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42"/>
                </a:lnSpc>
              </a:pPr>
              <a:r>
                <a:rPr lang="en-GB" sz="4000" u="sng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First Author</a:t>
              </a:r>
              <a:r>
                <a:rPr lang="en-GB" sz="4000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,</a:t>
              </a:r>
              <a:r>
                <a:rPr lang="en-GB" sz="4000" b="1" noProof="0" dirty="0">
                  <a:solidFill>
                    <a:srgbClr val="FFFFFF"/>
                  </a:solidFill>
                  <a:latin typeface="Rubik Light" panose="020B0604020202020204" charset="-79"/>
                  <a:ea typeface="Rubik Bold"/>
                  <a:cs typeface="Rubik Light" panose="020B0604020202020204" charset="-79"/>
                  <a:sym typeface="Rubik Bold"/>
                </a:rPr>
                <a:t> </a:t>
              </a:r>
              <a:r>
                <a:rPr lang="en-GB" sz="4000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... , Last Author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153837"/>
              <a:ext cx="11643773" cy="30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49"/>
                </a:lnSpc>
              </a:pPr>
              <a:r>
                <a:rPr lang="en-GB" sz="3500" i="1" noProof="0" dirty="0">
                  <a:solidFill>
                    <a:srgbClr val="FFFFFF"/>
                  </a:solidFill>
                  <a:latin typeface="Rubik Italics"/>
                  <a:ea typeface="Rubik Italics"/>
                  <a:cs typeface="Rubik Italics"/>
                  <a:sym typeface="Rubik Italics"/>
                </a:rPr>
                <a:t>Affiliations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4816074" y="16772463"/>
            <a:ext cx="5937502" cy="4714219"/>
            <a:chOff x="0" y="0"/>
            <a:chExt cx="307651" cy="280116"/>
          </a:xfrm>
          <a:solidFill>
            <a:schemeClr val="bg1">
              <a:lumMod val="95000"/>
            </a:schemeClr>
          </a:solidFill>
        </p:grpSpPr>
        <p:sp>
          <p:nvSpPr>
            <p:cNvPr id="26" name="Freeform 26"/>
            <p:cNvSpPr/>
            <p:nvPr/>
          </p:nvSpPr>
          <p:spPr>
            <a:xfrm>
              <a:off x="0" y="0"/>
              <a:ext cx="307651" cy="280116"/>
            </a:xfrm>
            <a:custGeom>
              <a:avLst/>
              <a:gdLst/>
              <a:ahLst/>
              <a:cxnLst/>
              <a:rect l="l" t="t" r="r" b="b"/>
              <a:pathLst>
                <a:path w="307651" h="280116">
                  <a:moveTo>
                    <a:pt x="0" y="0"/>
                  </a:moveTo>
                  <a:lnTo>
                    <a:pt x="307651" y="0"/>
                  </a:lnTo>
                  <a:lnTo>
                    <a:pt x="307651" y="280116"/>
                  </a:lnTo>
                  <a:lnTo>
                    <a:pt x="0" y="28011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014038" y="750598"/>
            <a:ext cx="666633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92"/>
              </a:lnSpc>
            </a:pPr>
            <a:r>
              <a:rPr lang="en-GB" sz="4500" b="1" noProof="0" dirty="0">
                <a:solidFill>
                  <a:srgbClr val="B3AABE"/>
                </a:solidFill>
                <a:latin typeface="Rubik Medium" panose="020B0604020202020204" charset="-79"/>
                <a:ea typeface="Rubik Bold"/>
                <a:cs typeface="Rubik Medium" panose="020B0604020202020204" charset="-79"/>
                <a:sym typeface="Rubik Bold"/>
              </a:rPr>
              <a:t>Poster ID</a:t>
            </a:r>
          </a:p>
          <a:p>
            <a:pPr>
              <a:lnSpc>
                <a:spcPts val="3397"/>
              </a:lnSpc>
            </a:pPr>
            <a:endParaRPr lang="en-GB" sz="5660" b="1" noProof="0" dirty="0">
              <a:solidFill>
                <a:srgbClr val="B3AABE"/>
              </a:solidFill>
              <a:latin typeface="Rubik Bold"/>
              <a:ea typeface="Rubik Bold"/>
              <a:cs typeface="Rubik Bold"/>
              <a:sym typeface="Rubik Bold"/>
            </a:endParaRPr>
          </a:p>
          <a:p>
            <a:pPr>
              <a:lnSpc>
                <a:spcPts val="5433"/>
              </a:lnSpc>
            </a:pPr>
            <a:r>
              <a:rPr lang="en-GB" sz="4000" noProof="0" dirty="0">
                <a:solidFill>
                  <a:srgbClr val="B3AABE"/>
                </a:solidFill>
                <a:latin typeface="Rubik Light"/>
                <a:ea typeface="Rubik Light"/>
                <a:cs typeface="Rubik Light"/>
                <a:sym typeface="Rubik Light"/>
              </a:rPr>
              <a:t>Conference Name, Year Location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42823" y="4477584"/>
            <a:ext cx="20265246" cy="1127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09"/>
              </a:lnSpc>
            </a:pPr>
            <a:r>
              <a:rPr lang="en-GB" sz="6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Introduction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2208410" y="4477584"/>
            <a:ext cx="19859703" cy="1127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09"/>
              </a:lnSpc>
            </a:pPr>
            <a:r>
              <a:rPr lang="en-GB" sz="6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Results &amp; Graphs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89735" y="16407262"/>
            <a:ext cx="7296929" cy="1127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09"/>
              </a:lnSpc>
            </a:pPr>
            <a:r>
              <a:rPr lang="en-GB" sz="6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Key findings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42829" y="12300786"/>
            <a:ext cx="20265240" cy="1127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09"/>
              </a:lnSpc>
            </a:pPr>
            <a:r>
              <a:rPr lang="en-GB" sz="6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Methods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89729" y="8177907"/>
            <a:ext cx="20267425" cy="1127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09"/>
              </a:lnSpc>
            </a:pPr>
            <a:r>
              <a:rPr lang="en-GB" sz="6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Objectives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2293039" y="22999082"/>
            <a:ext cx="19765534" cy="684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6"/>
              </a:lnSpc>
            </a:pPr>
            <a:r>
              <a:rPr lang="en-GB" sz="4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References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2279991" y="25813869"/>
            <a:ext cx="19778581" cy="705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6"/>
              </a:lnSpc>
            </a:pPr>
            <a:r>
              <a:rPr lang="en-GB" sz="4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Acknowledgements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14037" y="6077639"/>
            <a:ext cx="20068295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35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Text paragraph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14038" y="13900837"/>
            <a:ext cx="2006829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35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Text paragraph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2829" y="9777964"/>
            <a:ext cx="2013950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5761" lvl="1" indent="-427879">
              <a:buFont typeface="Arial"/>
              <a:buChar char="•"/>
            </a:pPr>
            <a:r>
              <a:rPr lang="en-GB" sz="35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Objective 1</a:t>
            </a:r>
          </a:p>
          <a:p>
            <a:pPr marL="855761" lvl="1" indent="-427879">
              <a:buFont typeface="Arial"/>
              <a:buChar char="•"/>
            </a:pPr>
            <a:r>
              <a:rPr lang="en-GB" sz="35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Objective 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2822" y="17926418"/>
            <a:ext cx="729693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5761" lvl="1" indent="-427879">
              <a:buFont typeface="Arial"/>
              <a:buChar char="•"/>
            </a:pPr>
            <a:r>
              <a:rPr lang="en-GB" sz="35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Finding 1</a:t>
            </a:r>
          </a:p>
          <a:p>
            <a:pPr marL="855761" lvl="1" indent="-427879">
              <a:buFont typeface="Arial"/>
              <a:buChar char="•"/>
            </a:pPr>
            <a:r>
              <a:rPr lang="en-GB" sz="35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Finding 2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22160588" y="14507612"/>
            <a:ext cx="9643100" cy="6979070"/>
            <a:chOff x="0" y="0"/>
            <a:chExt cx="508875" cy="306545"/>
          </a:xfrm>
          <a:solidFill>
            <a:schemeClr val="bg1">
              <a:lumMod val="95000"/>
            </a:schemeClr>
          </a:solidFill>
        </p:grpSpPr>
        <p:sp>
          <p:nvSpPr>
            <p:cNvPr id="45" name="Freeform 45"/>
            <p:cNvSpPr/>
            <p:nvPr/>
          </p:nvSpPr>
          <p:spPr>
            <a:xfrm>
              <a:off x="0" y="0"/>
              <a:ext cx="508875" cy="306545"/>
            </a:xfrm>
            <a:custGeom>
              <a:avLst/>
              <a:gdLst/>
              <a:ahLst/>
              <a:cxnLst/>
              <a:rect l="l" t="t" r="r" b="b"/>
              <a:pathLst>
                <a:path w="508875" h="306545">
                  <a:moveTo>
                    <a:pt x="0" y="0"/>
                  </a:moveTo>
                  <a:lnTo>
                    <a:pt x="508875" y="0"/>
                  </a:lnTo>
                  <a:lnTo>
                    <a:pt x="508875" y="306545"/>
                  </a:lnTo>
                  <a:lnTo>
                    <a:pt x="0" y="30654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/>
            <a:lstStyle/>
            <a:p>
              <a:endParaRPr lang="en-GB" noProof="0" dirty="0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32402529" y="6077645"/>
            <a:ext cx="9665585" cy="15409037"/>
            <a:chOff x="0" y="0"/>
            <a:chExt cx="508875" cy="750368"/>
          </a:xfrm>
          <a:solidFill>
            <a:schemeClr val="bg1">
              <a:lumMod val="95000"/>
            </a:schemeClr>
          </a:solidFill>
        </p:grpSpPr>
        <p:sp>
          <p:nvSpPr>
            <p:cNvPr id="47" name="Freeform 47"/>
            <p:cNvSpPr/>
            <p:nvPr/>
          </p:nvSpPr>
          <p:spPr>
            <a:xfrm>
              <a:off x="0" y="0"/>
              <a:ext cx="508875" cy="750368"/>
            </a:xfrm>
            <a:custGeom>
              <a:avLst/>
              <a:gdLst/>
              <a:ahLst/>
              <a:cxnLst/>
              <a:rect l="l" t="t" r="r" b="b"/>
              <a:pathLst>
                <a:path w="508875" h="750368">
                  <a:moveTo>
                    <a:pt x="0" y="0"/>
                  </a:moveTo>
                  <a:lnTo>
                    <a:pt x="508875" y="0"/>
                  </a:lnTo>
                  <a:lnTo>
                    <a:pt x="508875" y="750368"/>
                  </a:lnTo>
                  <a:lnTo>
                    <a:pt x="0" y="75036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8510603" y="21602610"/>
            <a:ext cx="5937502" cy="563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6"/>
              </a:lnSpc>
            </a:pPr>
            <a:r>
              <a:rPr lang="en-GB" sz="3000" b="1" noProof="0" dirty="0">
                <a:solidFill>
                  <a:srgbClr val="B3AABE"/>
                </a:solidFill>
                <a:latin typeface="Rubik Bold"/>
                <a:ea typeface="Rubik Bold"/>
                <a:cs typeface="Rubik Bold"/>
                <a:sym typeface="Rubik Bold"/>
              </a:rPr>
              <a:t>Table 1. </a:t>
            </a:r>
            <a:r>
              <a:rPr lang="en-GB" sz="3000" noProof="0" dirty="0">
                <a:solidFill>
                  <a:srgbClr val="B3AABE"/>
                </a:solidFill>
                <a:latin typeface="Rubik"/>
                <a:ea typeface="Rubik"/>
                <a:cs typeface="Rubik"/>
                <a:sym typeface="Rubik"/>
              </a:rPr>
              <a:t>Text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4789129" y="21602610"/>
            <a:ext cx="5937502" cy="563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6"/>
              </a:lnSpc>
            </a:pPr>
            <a:r>
              <a:rPr lang="en-GB" sz="3000" b="1" noProof="0" dirty="0">
                <a:solidFill>
                  <a:srgbClr val="B3AABE"/>
                </a:solidFill>
                <a:latin typeface="Rubik Bold"/>
                <a:ea typeface="Rubik Bold"/>
                <a:cs typeface="Rubik Bold"/>
                <a:sym typeface="Rubik Bold"/>
              </a:rPr>
              <a:t>Figure 1. </a:t>
            </a:r>
            <a:r>
              <a:rPr lang="en-GB" sz="3000" noProof="0" dirty="0">
                <a:solidFill>
                  <a:srgbClr val="B3AABE"/>
                </a:solidFill>
                <a:latin typeface="Rubik"/>
                <a:ea typeface="Rubik"/>
                <a:cs typeface="Rubik"/>
                <a:sym typeface="Rubik"/>
              </a:rPr>
              <a:t>Text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2128569" y="13569152"/>
            <a:ext cx="9807488" cy="572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6"/>
              </a:lnSpc>
            </a:pPr>
            <a:r>
              <a:rPr lang="en-GB" sz="3000" b="1" noProof="0" dirty="0">
                <a:solidFill>
                  <a:srgbClr val="B3AABE"/>
                </a:solidFill>
                <a:latin typeface="Rubik Bold"/>
                <a:ea typeface="Rubik Bold"/>
                <a:cs typeface="Rubik Bold"/>
                <a:sym typeface="Rubik Bold"/>
              </a:rPr>
              <a:t>Table 2. </a:t>
            </a:r>
            <a:r>
              <a:rPr lang="en-GB" sz="3000" noProof="0" dirty="0">
                <a:solidFill>
                  <a:srgbClr val="B3AABE"/>
                </a:solidFill>
                <a:latin typeface="Rubik"/>
                <a:ea typeface="Rubik"/>
                <a:cs typeface="Rubik"/>
                <a:sym typeface="Rubik"/>
              </a:rPr>
              <a:t>Text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2128569" y="21630610"/>
            <a:ext cx="9665585" cy="563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6"/>
              </a:lnSpc>
            </a:pPr>
            <a:r>
              <a:rPr lang="en-GB" sz="3000" b="1" noProof="0" dirty="0">
                <a:solidFill>
                  <a:srgbClr val="B3AABE"/>
                </a:solidFill>
                <a:latin typeface="Rubik Bold"/>
                <a:ea typeface="Rubik Bold"/>
                <a:cs typeface="Rubik Bold"/>
                <a:sym typeface="Rubik Bold"/>
              </a:rPr>
              <a:t>Figure 2. </a:t>
            </a:r>
            <a:r>
              <a:rPr lang="en-GB" sz="3000" noProof="0" dirty="0">
                <a:solidFill>
                  <a:srgbClr val="B3AABE"/>
                </a:solidFill>
                <a:latin typeface="Rubik"/>
                <a:ea typeface="Rubik"/>
                <a:cs typeface="Rubik"/>
                <a:sym typeface="Rubik"/>
              </a:rPr>
              <a:t>Text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2392988" y="21630610"/>
            <a:ext cx="9665585" cy="563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6"/>
              </a:lnSpc>
            </a:pPr>
            <a:r>
              <a:rPr lang="en-GB" sz="3000" b="1" noProof="0" dirty="0">
                <a:solidFill>
                  <a:srgbClr val="B3AABE"/>
                </a:solidFill>
                <a:latin typeface="Rubik Bold"/>
                <a:ea typeface="Rubik Bold"/>
                <a:cs typeface="Rubik Bold"/>
                <a:sym typeface="Rubik Bold"/>
              </a:rPr>
              <a:t>Figure 3. </a:t>
            </a:r>
            <a:r>
              <a:rPr lang="en-GB" sz="3000" noProof="0" dirty="0">
                <a:solidFill>
                  <a:srgbClr val="B3AABE"/>
                </a:solidFill>
                <a:latin typeface="Rubik"/>
                <a:ea typeface="Rubik"/>
                <a:cs typeface="Rubik"/>
                <a:sym typeface="Rubik"/>
              </a:rPr>
              <a:t>Text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2279998" y="26730753"/>
            <a:ext cx="2001355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500" noProof="0" dirty="0">
                <a:latin typeface="Rubik Light"/>
                <a:ea typeface="Rubik Light"/>
                <a:cs typeface="Rubik Light"/>
                <a:sym typeface="Rubik Light"/>
              </a:rPr>
              <a:t>Text paragraph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2293032" y="23915971"/>
            <a:ext cx="20000523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1265" lvl="1" indent="-305631">
              <a:buFont typeface="Arial"/>
              <a:buChar char="•"/>
            </a:pPr>
            <a:r>
              <a:rPr lang="en-GB" sz="2500" noProof="0" dirty="0">
                <a:latin typeface="Rubik Light"/>
                <a:ea typeface="Rubik Light"/>
                <a:cs typeface="Rubik Light"/>
                <a:sym typeface="Rubik Light"/>
              </a:rPr>
              <a:t>Reference 1</a:t>
            </a:r>
          </a:p>
          <a:p>
            <a:pPr marL="611265" lvl="1" indent="-305631">
              <a:buFont typeface="Arial"/>
              <a:buChar char="•"/>
            </a:pPr>
            <a:r>
              <a:rPr lang="en-GB" sz="2500" noProof="0" dirty="0">
                <a:latin typeface="Rubik Light"/>
                <a:ea typeface="Rubik Light"/>
                <a:cs typeface="Rubik Light"/>
                <a:sym typeface="Rubik Light"/>
              </a:rPr>
              <a:t>Reference 2</a:t>
            </a:r>
          </a:p>
        </p:txBody>
      </p: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61508FAD-C172-1F7E-0EEE-07139D19D1D8}"/>
              </a:ext>
            </a:extLst>
          </p:cNvPr>
          <p:cNvGrpSpPr/>
          <p:nvPr/>
        </p:nvGrpSpPr>
        <p:grpSpPr>
          <a:xfrm>
            <a:off x="72144" y="4477584"/>
            <a:ext cx="42665997" cy="23340622"/>
            <a:chOff x="109048" y="4581387"/>
            <a:chExt cx="42665997" cy="23033697"/>
          </a:xfrm>
        </p:grpSpPr>
        <p:sp>
          <p:nvSpPr>
            <p:cNvPr id="21" name="AutoShape 21"/>
            <p:cNvSpPr/>
            <p:nvPr/>
          </p:nvSpPr>
          <p:spPr>
            <a:xfrm>
              <a:off x="109048" y="7961173"/>
              <a:ext cx="21378948" cy="69649"/>
            </a:xfrm>
            <a:prstGeom prst="line">
              <a:avLst/>
            </a:prstGeom>
            <a:ln w="76200" cap="flat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B3AABE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109048" y="12079023"/>
              <a:ext cx="21378946" cy="0"/>
            </a:xfrm>
            <a:prstGeom prst="line">
              <a:avLst/>
            </a:prstGeom>
            <a:ln w="76200" cap="flat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B3AABE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3" name="AutoShape 23"/>
            <p:cNvSpPr/>
            <p:nvPr/>
          </p:nvSpPr>
          <p:spPr>
            <a:xfrm flipV="1">
              <a:off x="164378" y="16066312"/>
              <a:ext cx="21378946" cy="62731"/>
            </a:xfrm>
            <a:prstGeom prst="line">
              <a:avLst/>
            </a:prstGeom>
            <a:ln w="76200" cap="flat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B3AABE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21487995" y="4581387"/>
              <a:ext cx="88179" cy="23033697"/>
            </a:xfrm>
            <a:prstGeom prst="line">
              <a:avLst/>
            </a:prstGeom>
            <a:ln w="76200" cap="flat">
              <a:solidFill>
                <a:srgbClr val="B3AABE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48" name="AutoShape 48"/>
            <p:cNvSpPr/>
            <p:nvPr/>
          </p:nvSpPr>
          <p:spPr>
            <a:xfrm flipH="1" flipV="1">
              <a:off x="21576487" y="22533635"/>
              <a:ext cx="21022201" cy="115957"/>
            </a:xfrm>
            <a:prstGeom prst="line">
              <a:avLst/>
            </a:prstGeom>
            <a:ln w="76200" cap="flat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B3AABE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57" name="AutoShape 57"/>
            <p:cNvSpPr/>
            <p:nvPr/>
          </p:nvSpPr>
          <p:spPr>
            <a:xfrm flipH="1" flipV="1">
              <a:off x="21576487" y="25338663"/>
              <a:ext cx="21198558" cy="1014"/>
            </a:xfrm>
            <a:prstGeom prst="line">
              <a:avLst/>
            </a:prstGeom>
            <a:ln w="76200" cap="flat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B3AABE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</p:grpSp>
      <p:graphicFrame>
        <p:nvGraphicFramePr>
          <p:cNvPr id="63" name="Tabelle 62">
            <a:extLst>
              <a:ext uri="{FF2B5EF4-FFF2-40B4-BE49-F238E27FC236}">
                <a16:creationId xmlns:a16="http://schemas.microsoft.com/office/drawing/2014/main" id="{0E4CA81D-34A8-3168-A13C-7708F85486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615787"/>
              </p:ext>
            </p:extLst>
          </p:nvPr>
        </p:nvGraphicFramePr>
        <p:xfrm>
          <a:off x="8533688" y="16787417"/>
          <a:ext cx="5882193" cy="47142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60731">
                  <a:extLst>
                    <a:ext uri="{9D8B030D-6E8A-4147-A177-3AD203B41FA5}">
                      <a16:colId xmlns:a16="http://schemas.microsoft.com/office/drawing/2014/main" val="2651839740"/>
                    </a:ext>
                  </a:extLst>
                </a:gridCol>
                <a:gridCol w="1960731">
                  <a:extLst>
                    <a:ext uri="{9D8B030D-6E8A-4147-A177-3AD203B41FA5}">
                      <a16:colId xmlns:a16="http://schemas.microsoft.com/office/drawing/2014/main" val="309703547"/>
                    </a:ext>
                  </a:extLst>
                </a:gridCol>
                <a:gridCol w="1960731">
                  <a:extLst>
                    <a:ext uri="{9D8B030D-6E8A-4147-A177-3AD203B41FA5}">
                      <a16:colId xmlns:a16="http://schemas.microsoft.com/office/drawing/2014/main" val="162273937"/>
                    </a:ext>
                  </a:extLst>
                </a:gridCol>
              </a:tblGrid>
              <a:tr h="942844">
                <a:tc>
                  <a:txBody>
                    <a:bodyPr/>
                    <a:lstStyle/>
                    <a:p>
                      <a:pPr algn="ctr"/>
                      <a:r>
                        <a:rPr lang="en-GB" sz="2500" noProof="0" dirty="0"/>
                        <a:t>Test 1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500" noProof="0" dirty="0"/>
                        <a:t>Test 2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500" noProof="0" dirty="0"/>
                        <a:t>Test 3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564590"/>
                  </a:ext>
                </a:extLst>
              </a:tr>
              <a:tr h="942844">
                <a:tc>
                  <a:txBody>
                    <a:bodyPr/>
                    <a:lstStyle/>
                    <a:p>
                      <a:pPr algn="ctr"/>
                      <a:r>
                        <a:rPr lang="en-GB" sz="2500" noProof="0" dirty="0"/>
                        <a:t>Number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0722142"/>
                  </a:ext>
                </a:extLst>
              </a:tr>
              <a:tr h="942844"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8129593"/>
                  </a:ext>
                </a:extLst>
              </a:tr>
              <a:tr h="942844"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162813"/>
                  </a:ext>
                </a:extLst>
              </a:tr>
              <a:tr h="942844"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774423"/>
                  </a:ext>
                </a:extLst>
              </a:tr>
            </a:tbl>
          </a:graphicData>
        </a:graphic>
      </p:graphicFrame>
      <p:graphicFrame>
        <p:nvGraphicFramePr>
          <p:cNvPr id="64" name="Tabelle 63">
            <a:extLst>
              <a:ext uri="{FF2B5EF4-FFF2-40B4-BE49-F238E27FC236}">
                <a16:creationId xmlns:a16="http://schemas.microsoft.com/office/drawing/2014/main" id="{83253836-F5C9-F4DE-8A9D-148E5729D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646119"/>
              </p:ext>
            </p:extLst>
          </p:nvPr>
        </p:nvGraphicFramePr>
        <p:xfrm>
          <a:off x="22138103" y="6056377"/>
          <a:ext cx="9807489" cy="74453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69163">
                  <a:extLst>
                    <a:ext uri="{9D8B030D-6E8A-4147-A177-3AD203B41FA5}">
                      <a16:colId xmlns:a16="http://schemas.microsoft.com/office/drawing/2014/main" val="2651839740"/>
                    </a:ext>
                  </a:extLst>
                </a:gridCol>
                <a:gridCol w="3269163">
                  <a:extLst>
                    <a:ext uri="{9D8B030D-6E8A-4147-A177-3AD203B41FA5}">
                      <a16:colId xmlns:a16="http://schemas.microsoft.com/office/drawing/2014/main" val="309703547"/>
                    </a:ext>
                  </a:extLst>
                </a:gridCol>
                <a:gridCol w="3269163">
                  <a:extLst>
                    <a:ext uri="{9D8B030D-6E8A-4147-A177-3AD203B41FA5}">
                      <a16:colId xmlns:a16="http://schemas.microsoft.com/office/drawing/2014/main" val="162273937"/>
                    </a:ext>
                  </a:extLst>
                </a:gridCol>
              </a:tblGrid>
              <a:tr h="1489066">
                <a:tc>
                  <a:txBody>
                    <a:bodyPr/>
                    <a:lstStyle/>
                    <a:p>
                      <a:pPr algn="ctr"/>
                      <a:r>
                        <a:rPr lang="en-GB" sz="2500" noProof="0" dirty="0"/>
                        <a:t>Column 1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500" noProof="0" dirty="0"/>
                        <a:t>Column 2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500" noProof="0" dirty="0"/>
                        <a:t>Column 3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564590"/>
                  </a:ext>
                </a:extLst>
              </a:tr>
              <a:tr h="1489066">
                <a:tc>
                  <a:txBody>
                    <a:bodyPr/>
                    <a:lstStyle/>
                    <a:p>
                      <a:pPr algn="ctr"/>
                      <a:r>
                        <a:rPr lang="en-GB" sz="2500" noProof="0" dirty="0"/>
                        <a:t>Number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0722142"/>
                  </a:ext>
                </a:extLst>
              </a:tr>
              <a:tr h="1489066"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8129593"/>
                  </a:ext>
                </a:extLst>
              </a:tr>
              <a:tr h="1489066"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162813"/>
                  </a:ext>
                </a:extLst>
              </a:tr>
              <a:tr h="1489066"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774423"/>
                  </a:ext>
                </a:extLst>
              </a:tr>
            </a:tbl>
          </a:graphicData>
        </a:graphic>
      </p:graphicFrame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2DDFB147-D84D-6DAD-FF6F-58C578DBACB8}"/>
              </a:ext>
            </a:extLst>
          </p:cNvPr>
          <p:cNvSpPr/>
          <p:nvPr/>
        </p:nvSpPr>
        <p:spPr>
          <a:xfrm>
            <a:off x="241979" y="22370764"/>
            <a:ext cx="21044649" cy="5447442"/>
          </a:xfrm>
          <a:prstGeom prst="roundRect">
            <a:avLst>
              <a:gd name="adj" fmla="val 1506"/>
            </a:avLst>
          </a:prstGeom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" name="TextBox 35">
            <a:extLst>
              <a:ext uri="{FF2B5EF4-FFF2-40B4-BE49-F238E27FC236}">
                <a16:creationId xmlns:a16="http://schemas.microsoft.com/office/drawing/2014/main" id="{BEDF1A36-1284-0E2B-C77C-D4D9C70221DA}"/>
              </a:ext>
            </a:extLst>
          </p:cNvPr>
          <p:cNvSpPr txBox="1"/>
          <p:nvPr/>
        </p:nvSpPr>
        <p:spPr>
          <a:xfrm>
            <a:off x="889736" y="22694813"/>
            <a:ext cx="20318333" cy="9067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9"/>
              </a:lnSpc>
            </a:pPr>
            <a:r>
              <a:rPr lang="en-GB" sz="6000" b="1" noProof="0" dirty="0">
                <a:solidFill>
                  <a:schemeClr val="bg1"/>
                </a:solidFill>
                <a:latin typeface="Rubik Medium"/>
                <a:ea typeface="Rubik Medium"/>
                <a:cs typeface="Rubik Medium"/>
                <a:sym typeface="Rubik Medium"/>
              </a:rPr>
              <a:t>Conclusions</a:t>
            </a:r>
          </a:p>
        </p:txBody>
      </p:sp>
      <p:sp>
        <p:nvSpPr>
          <p:cNvPr id="4" name="TextBox 56">
            <a:extLst>
              <a:ext uri="{FF2B5EF4-FFF2-40B4-BE49-F238E27FC236}">
                <a16:creationId xmlns:a16="http://schemas.microsoft.com/office/drawing/2014/main" id="{EF01E019-529C-B6AE-33BE-BF40C936DFB3}"/>
              </a:ext>
            </a:extLst>
          </p:cNvPr>
          <p:cNvSpPr txBox="1"/>
          <p:nvPr/>
        </p:nvSpPr>
        <p:spPr>
          <a:xfrm>
            <a:off x="889729" y="23888524"/>
            <a:ext cx="2094347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5268" lvl="1" indent="-302633">
              <a:buFont typeface="Arial"/>
              <a:buChar char="•"/>
            </a:pPr>
            <a:r>
              <a:rPr lang="en-GB" sz="3500" noProof="0" dirty="0">
                <a:solidFill>
                  <a:schemeClr val="bg1"/>
                </a:solidFill>
                <a:latin typeface="Rubik Light"/>
                <a:ea typeface="Rubik Light"/>
                <a:cs typeface="Rubik Light"/>
                <a:sym typeface="Rubik Light"/>
              </a:rPr>
              <a:t>Conclusion  1</a:t>
            </a:r>
          </a:p>
          <a:p>
            <a:pPr marL="605268" lvl="1" indent="-302633">
              <a:buFont typeface="Arial"/>
              <a:buChar char="•"/>
            </a:pPr>
            <a:r>
              <a:rPr lang="en-GB" sz="3500" noProof="0" dirty="0">
                <a:solidFill>
                  <a:schemeClr val="bg1"/>
                </a:solidFill>
                <a:latin typeface="Rubik Light"/>
                <a:ea typeface="Rubik Light"/>
                <a:cs typeface="Rubik Light"/>
                <a:sym typeface="Rubik Light"/>
              </a:rPr>
              <a:t>Conclusion 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46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9F675-AA48-3045-9945-DE61246007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1302" y="1052200"/>
            <a:ext cx="32861157" cy="31785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sz="11500" noProof="0" dirty="0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SP-EU </a:t>
            </a:r>
            <a:r>
              <a:rPr lang="en-GB" sz="11500" noProof="0" dirty="0" err="1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color</a:t>
            </a:r>
            <a:r>
              <a:rPr lang="en-GB" sz="11500" noProof="0" dirty="0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 palette (general)</a:t>
            </a:r>
            <a:endParaRPr lang="en-GB" sz="11500" noProof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02AAC33-1123-854D-8F96-EBCA858EE728}"/>
              </a:ext>
            </a:extLst>
          </p:cNvPr>
          <p:cNvSpPr/>
          <p:nvPr/>
        </p:nvSpPr>
        <p:spPr>
          <a:xfrm>
            <a:off x="1686886" y="9839156"/>
            <a:ext cx="5053222" cy="505322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en-GB" sz="6319" noProof="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F0622B4-DA7D-9A47-9982-4DA6054E8AB3}"/>
              </a:ext>
            </a:extLst>
          </p:cNvPr>
          <p:cNvSpPr/>
          <p:nvPr/>
        </p:nvSpPr>
        <p:spPr>
          <a:xfrm>
            <a:off x="8003414" y="9839156"/>
            <a:ext cx="5053222" cy="505322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6319" noProof="0" dirty="0">
              <a:solidFill>
                <a:schemeClr val="accent1"/>
              </a:solidFill>
            </a:endParaRPr>
          </a:p>
        </p:txBody>
      </p:sp>
      <p:sp>
        <p:nvSpPr>
          <p:cNvPr id="7" name="Rechteck 11">
            <a:extLst>
              <a:ext uri="{FF2B5EF4-FFF2-40B4-BE49-F238E27FC236}">
                <a16:creationId xmlns:a16="http://schemas.microsoft.com/office/drawing/2014/main" id="{7D42CEBF-7F42-AD49-A4FC-A9891BBAD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9180" y="15598341"/>
            <a:ext cx="5543682" cy="324152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  <a:t>Blue</a:t>
            </a:r>
            <a:b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#2B2F62</a:t>
            </a:r>
          </a:p>
          <a:p>
            <a:pPr eaLnBrk="1" hangingPunct="1">
              <a:defRPr/>
            </a:pPr>
            <a:endParaRPr lang="en-GB" sz="4915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Text</a:t>
            </a:r>
          </a:p>
        </p:txBody>
      </p:sp>
      <p:sp>
        <p:nvSpPr>
          <p:cNvPr id="8" name="Rechteck 12">
            <a:extLst>
              <a:ext uri="{FF2B5EF4-FFF2-40B4-BE49-F238E27FC236}">
                <a16:creationId xmlns:a16="http://schemas.microsoft.com/office/drawing/2014/main" id="{44DD63C2-25D7-C548-97E0-47543FD3A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3414" y="15598341"/>
            <a:ext cx="5432211" cy="4754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  <a:t>Grey</a:t>
            </a:r>
            <a:endParaRPr lang="en-GB" sz="4915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#B3AABE</a:t>
            </a:r>
          </a:p>
          <a:p>
            <a:pPr eaLnBrk="1" hangingPunct="1">
              <a:defRPr/>
            </a:pPr>
            <a:endParaRPr lang="en-GB" sz="4915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Text subtle</a:t>
            </a:r>
            <a:b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E656A1B-2BD7-F94F-8A86-44B782D3AFE1}"/>
              </a:ext>
            </a:extLst>
          </p:cNvPr>
          <p:cNvSpPr/>
          <p:nvPr/>
        </p:nvSpPr>
        <p:spPr>
          <a:xfrm>
            <a:off x="14319941" y="9839156"/>
            <a:ext cx="5053222" cy="505322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6319" noProof="0" dirty="0">
              <a:solidFill>
                <a:srgbClr val="1C89CA"/>
              </a:solidFill>
            </a:endParaRPr>
          </a:p>
        </p:txBody>
      </p:sp>
      <p:sp>
        <p:nvSpPr>
          <p:cNvPr id="10" name="Rechteck 12">
            <a:extLst>
              <a:ext uri="{FF2B5EF4-FFF2-40B4-BE49-F238E27FC236}">
                <a16:creationId xmlns:a16="http://schemas.microsoft.com/office/drawing/2014/main" id="{165817BB-2A4D-A444-B9E4-393C23688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942" y="15598344"/>
            <a:ext cx="5432211" cy="399788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  <a:t>Teal</a:t>
            </a: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#008697</a:t>
            </a:r>
          </a:p>
          <a:p>
            <a:pPr eaLnBrk="1" hangingPunct="1">
              <a:defRPr/>
            </a:pPr>
            <a:endParaRPr lang="en-GB" sz="4915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09590730-3359-EF4A-9596-D05628CF1E58}"/>
              </a:ext>
            </a:extLst>
          </p:cNvPr>
          <p:cNvSpPr/>
          <p:nvPr/>
        </p:nvSpPr>
        <p:spPr>
          <a:xfrm>
            <a:off x="20762797" y="9839156"/>
            <a:ext cx="5053222" cy="505322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en-GB" sz="6319" noProof="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BFEA192-9D21-064A-9AA6-BF4C3197B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85095" y="15598344"/>
            <a:ext cx="5543682" cy="399788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  <a:t>Green</a:t>
            </a:r>
            <a:b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#054A29</a:t>
            </a:r>
          </a:p>
          <a:p>
            <a:pPr eaLnBrk="1" hangingPunct="1">
              <a:defRPr/>
            </a:pPr>
            <a:endParaRPr lang="en-GB" sz="4915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E16B3FB-877A-8D44-8FD2-A603E83E3422}"/>
              </a:ext>
            </a:extLst>
          </p:cNvPr>
          <p:cNvSpPr/>
          <p:nvPr/>
        </p:nvSpPr>
        <p:spPr>
          <a:xfrm>
            <a:off x="27079324" y="9839156"/>
            <a:ext cx="5053222" cy="505322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en-GB" sz="6319" noProof="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4" name="Rechteck 11">
            <a:extLst>
              <a:ext uri="{FF2B5EF4-FFF2-40B4-BE49-F238E27FC236}">
                <a16:creationId xmlns:a16="http://schemas.microsoft.com/office/drawing/2014/main" id="{D0714F46-31D6-2A4E-9227-F72B66B39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01623" y="15598344"/>
            <a:ext cx="5543682" cy="399788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  <a:t>White</a:t>
            </a:r>
            <a:b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#FFFFFF</a:t>
            </a:r>
          </a:p>
          <a:p>
            <a:pPr eaLnBrk="1" hangingPunct="1">
              <a:defRPr/>
            </a:pPr>
            <a:endParaRPr lang="en-GB" sz="4915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</p:spTree>
    <p:extLst>
      <p:ext uri="{BB962C8B-B14F-4D97-AF65-F5344CB8AC3E}">
        <p14:creationId xmlns:p14="http://schemas.microsoft.com/office/powerpoint/2010/main" val="426419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9F675-AA48-3045-9945-DE61246007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1302" y="1052200"/>
            <a:ext cx="32861157" cy="3178500"/>
          </a:xfrm>
          <a:prstGeom prst="rect">
            <a:avLst/>
          </a:prstGeom>
        </p:spPr>
        <p:txBody>
          <a:bodyPr/>
          <a:lstStyle/>
          <a:p>
            <a:pPr algn="ctr" defTabSz="4280398"/>
            <a:r>
              <a:rPr lang="en-GB" sz="11500" noProof="0" dirty="0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SP-EU </a:t>
            </a:r>
            <a:r>
              <a:rPr lang="en-GB" sz="11500" noProof="0" dirty="0" err="1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color</a:t>
            </a:r>
            <a:r>
              <a:rPr lang="en-GB" sz="11500" noProof="0" dirty="0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 palette (focus groups)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CDEAA80-DA05-0B43-B912-3F064BFD5766}"/>
              </a:ext>
            </a:extLst>
          </p:cNvPr>
          <p:cNvSpPr/>
          <p:nvPr/>
        </p:nvSpPr>
        <p:spPr>
          <a:xfrm>
            <a:off x="1686886" y="9839156"/>
            <a:ext cx="5053222" cy="5053222"/>
          </a:xfrm>
          <a:prstGeom prst="rect">
            <a:avLst/>
          </a:prstGeom>
          <a:solidFill>
            <a:srgbClr val="9A49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en-GB" sz="6319" noProof="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6" name="Rechteck 11">
            <a:extLst>
              <a:ext uri="{FF2B5EF4-FFF2-40B4-BE49-F238E27FC236}">
                <a16:creationId xmlns:a16="http://schemas.microsoft.com/office/drawing/2014/main" id="{3BAE2415-BBF2-7045-B4E4-58F53A481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9180" y="15598341"/>
            <a:ext cx="5543682" cy="399788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  <a:t>Purple</a:t>
            </a:r>
            <a:b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#9A498F</a:t>
            </a:r>
          </a:p>
          <a:p>
            <a:pPr eaLnBrk="1" hangingPunct="1">
              <a:defRPr/>
            </a:pPr>
            <a:endParaRPr lang="en-GB" sz="4915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LGBTIQ</a:t>
            </a:r>
            <a:b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persons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2D83779-F260-1A4C-864A-AE6362681A8C}"/>
              </a:ext>
            </a:extLst>
          </p:cNvPr>
          <p:cNvSpPr/>
          <p:nvPr/>
        </p:nvSpPr>
        <p:spPr>
          <a:xfrm>
            <a:off x="7981118" y="9839156"/>
            <a:ext cx="5060656" cy="5053222"/>
          </a:xfrm>
          <a:prstGeom prst="rect">
            <a:avLst/>
          </a:prstGeom>
          <a:solidFill>
            <a:srgbClr val="DC3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en-GB" sz="6319" noProof="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EC152BB-F23A-1245-B63F-59A39B587498}"/>
              </a:ext>
            </a:extLst>
          </p:cNvPr>
          <p:cNvSpPr/>
          <p:nvPr/>
        </p:nvSpPr>
        <p:spPr>
          <a:xfrm>
            <a:off x="14297645" y="9839156"/>
            <a:ext cx="5060656" cy="5053222"/>
          </a:xfrm>
          <a:prstGeom prst="rect">
            <a:avLst/>
          </a:prstGeom>
          <a:solidFill>
            <a:srgbClr val="F09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6319" noProof="0" dirty="0">
              <a:solidFill>
                <a:schemeClr val="accent1"/>
              </a:solidFill>
            </a:endParaRPr>
          </a:p>
        </p:txBody>
      </p:sp>
      <p:sp>
        <p:nvSpPr>
          <p:cNvPr id="19" name="Rechteck 11">
            <a:extLst>
              <a:ext uri="{FF2B5EF4-FFF2-40B4-BE49-F238E27FC236}">
                <a16:creationId xmlns:a16="http://schemas.microsoft.com/office/drawing/2014/main" id="{3A8E1228-244C-EE42-A96B-35A5D486C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3416" y="15598343"/>
            <a:ext cx="5543682" cy="4754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  <a:t>Red</a:t>
            </a:r>
            <a:b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#DB4068</a:t>
            </a:r>
          </a:p>
          <a:p>
            <a:pPr eaLnBrk="1" hangingPunct="1">
              <a:defRPr/>
            </a:pPr>
            <a:endParaRPr lang="en-GB" sz="4915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Refugees and </a:t>
            </a:r>
            <a:b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first </a:t>
            </a:r>
            <a:r>
              <a:rPr lang="en-GB" sz="4915" noProof="0" dirty="0" err="1">
                <a:latin typeface="Arial" charset="0"/>
                <a:ea typeface="ＭＳ Ｐゴシック" charset="0"/>
                <a:cs typeface="ＭＳ Ｐゴシック" charset="0"/>
              </a:rPr>
              <a:t>geneartion</a:t>
            </a: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 immigrants</a:t>
            </a:r>
          </a:p>
        </p:txBody>
      </p:sp>
      <p:sp>
        <p:nvSpPr>
          <p:cNvPr id="20" name="Rechteck 12">
            <a:extLst>
              <a:ext uri="{FF2B5EF4-FFF2-40B4-BE49-F238E27FC236}">
                <a16:creationId xmlns:a16="http://schemas.microsoft.com/office/drawing/2014/main" id="{A5EE2A82-E2BE-B64F-AE13-E914597BE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97645" y="15598341"/>
            <a:ext cx="5439645" cy="324152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  <a:t>Orange</a:t>
            </a: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#F39258</a:t>
            </a:r>
          </a:p>
          <a:p>
            <a:pPr eaLnBrk="1" hangingPunct="1">
              <a:defRPr/>
            </a:pPr>
            <a:endParaRPr lang="en-GB" sz="4915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Older adults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B7084CD1-71F6-8D47-AB8F-2F1668DAE84E}"/>
              </a:ext>
            </a:extLst>
          </p:cNvPr>
          <p:cNvSpPr/>
          <p:nvPr/>
        </p:nvSpPr>
        <p:spPr>
          <a:xfrm>
            <a:off x="20740506" y="9839156"/>
            <a:ext cx="5053222" cy="5053222"/>
          </a:xfrm>
          <a:prstGeom prst="rect">
            <a:avLst/>
          </a:prstGeom>
          <a:solidFill>
            <a:srgbClr val="E6B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6319" noProof="0" dirty="0">
              <a:solidFill>
                <a:srgbClr val="1C89CA"/>
              </a:solidFill>
            </a:endParaRPr>
          </a:p>
        </p:txBody>
      </p:sp>
      <p:sp>
        <p:nvSpPr>
          <p:cNvPr id="22" name="Rechteck 12">
            <a:extLst>
              <a:ext uri="{FF2B5EF4-FFF2-40B4-BE49-F238E27FC236}">
                <a16:creationId xmlns:a16="http://schemas.microsoft.com/office/drawing/2014/main" id="{17CC9258-0E6A-B942-9862-E542296E8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40506" y="15598343"/>
            <a:ext cx="5432211" cy="324152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6319" b="1" noProof="0" dirty="0">
                <a:latin typeface="Arial" charset="0"/>
                <a:ea typeface="ＭＳ Ｐゴシック" charset="0"/>
                <a:cs typeface="ＭＳ Ｐゴシック" charset="0"/>
              </a:rPr>
              <a:t>Yellow</a:t>
            </a: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#E5B735</a:t>
            </a:r>
          </a:p>
          <a:p>
            <a:pPr eaLnBrk="1" hangingPunct="1">
              <a:defRPr/>
            </a:pPr>
            <a:endParaRPr lang="en-GB" sz="4915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4915" noProof="0" dirty="0">
                <a:latin typeface="Arial" charset="0"/>
                <a:ea typeface="ＭＳ Ｐゴシック" charset="0"/>
                <a:cs typeface="ＭＳ Ｐゴシック" charset="0"/>
              </a:rPr>
              <a:t>Link worker</a:t>
            </a:r>
          </a:p>
        </p:txBody>
      </p:sp>
    </p:spTree>
    <p:extLst>
      <p:ext uri="{BB962C8B-B14F-4D97-AF65-F5344CB8AC3E}">
        <p14:creationId xmlns:p14="http://schemas.microsoft.com/office/powerpoint/2010/main" val="34090213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CA_PowerPoint-Master">
  <a:themeElements>
    <a:clrScheme name="Benutzerdefiniert 7">
      <a:dk1>
        <a:srgbClr val="2B2F62"/>
      </a:dk1>
      <a:lt1>
        <a:srgbClr val="FFFFFF"/>
      </a:lt1>
      <a:dk2>
        <a:srgbClr val="008697"/>
      </a:dk2>
      <a:lt2>
        <a:srgbClr val="B3AABE"/>
      </a:lt2>
      <a:accent1>
        <a:srgbClr val="E5B735"/>
      </a:accent1>
      <a:accent2>
        <a:srgbClr val="F39258"/>
      </a:accent2>
      <a:accent3>
        <a:srgbClr val="054A29"/>
      </a:accent3>
      <a:accent4>
        <a:srgbClr val="DB4068"/>
      </a:accent4>
      <a:accent5>
        <a:srgbClr val="9A498F"/>
      </a:accent5>
      <a:accent6>
        <a:srgbClr val="FFFFFF"/>
      </a:accent6>
      <a:hlink>
        <a:srgbClr val="008697"/>
      </a:hlink>
      <a:folHlink>
        <a:srgbClr val="B3AABD"/>
      </a:folHlink>
    </a:clrScheme>
    <a:fontScheme name="SP-EU">
      <a:majorFont>
        <a:latin typeface="Rubik Medium"/>
        <a:ea typeface=""/>
        <a:cs typeface=""/>
      </a:majorFont>
      <a:minorFont>
        <a:latin typeface="Rubik Light"/>
        <a:ea typeface=""/>
        <a:cs typeface="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0D222AF8-2EFE-497F-B01C-C22823E99C0A}" vid="{062DE8BB-B419-445C-A630-C1DDD609A810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0D222AF8-2EFE-497F-B01C-C22823E99C0A}" vid="{F2B9A3A9-001D-4AA4-9EF6-0E1CF9615575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SP-EU_Scientific-Poster-Template_WIDE</Template>
  <TotalTime>0</TotalTime>
  <Words>158</Words>
  <Application>Microsoft Office PowerPoint</Application>
  <PresentationFormat>Benutzerdefiniert</PresentationFormat>
  <Paragraphs>71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</vt:i4>
      </vt:variant>
    </vt:vector>
  </HeadingPairs>
  <TitlesOfParts>
    <vt:vector size="18" baseType="lpstr">
      <vt:lpstr>ＭＳ Ｐゴシック</vt:lpstr>
      <vt:lpstr>Arial</vt:lpstr>
      <vt:lpstr>Calibri</vt:lpstr>
      <vt:lpstr>Calibri Light</vt:lpstr>
      <vt:lpstr>Geneva</vt:lpstr>
      <vt:lpstr>Lucida Grande</vt:lpstr>
      <vt:lpstr>Rubik</vt:lpstr>
      <vt:lpstr>Rubik Bold</vt:lpstr>
      <vt:lpstr>Rubik Italics</vt:lpstr>
      <vt:lpstr>Rubik Light</vt:lpstr>
      <vt:lpstr>Rubik Medium</vt:lpstr>
      <vt:lpstr>Wingdings</vt:lpstr>
      <vt:lpstr>CoCA_PowerPoint-Master</vt:lpstr>
      <vt:lpstr>Benutzerdefiniertes Design</vt:lpstr>
      <vt:lpstr>PowerPoint-Präsentation</vt:lpstr>
      <vt:lpstr>PowerPoint-Präsentation</vt:lpstr>
      <vt:lpstr>SP-EU color palette (general)</vt:lpstr>
      <vt:lpstr>SP-EU color palette (focus groups)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Tassilo Steinmann</dc:creator>
  <cp:lastModifiedBy>Tassilo Steinmann</cp:lastModifiedBy>
  <cp:revision>1</cp:revision>
  <cp:lastPrinted>2025-02-20T18:27:29Z</cp:lastPrinted>
  <dcterms:created xsi:type="dcterms:W3CDTF">2025-05-05T09:51:30Z</dcterms:created>
  <dcterms:modified xsi:type="dcterms:W3CDTF">2025-05-05T09:52:22Z</dcterms:modified>
</cp:coreProperties>
</file>