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2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328" r:id="rId4"/>
    <p:sldId id="329" r:id="rId5"/>
  </p:sldIdLst>
  <p:sldSz cx="30275213" cy="42803763"/>
  <p:notesSz cx="6858000" cy="9144000"/>
  <p:defaultTextStyle>
    <a:defPPr>
      <a:defRPr lang="de-DE"/>
    </a:defPPr>
    <a:lvl1pPr algn="l" defTabSz="2338088" rtl="0" eaLnBrk="0" fontAlgn="base" hangingPunct="0">
      <a:spcBef>
        <a:spcPct val="0"/>
      </a:spcBef>
      <a:spcAft>
        <a:spcPct val="0"/>
      </a:spcAft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2338088" algn="l" defTabSz="2338088" rtl="0" eaLnBrk="0" fontAlgn="base" hangingPunct="0">
      <a:spcBef>
        <a:spcPct val="0"/>
      </a:spcBef>
      <a:spcAft>
        <a:spcPct val="0"/>
      </a:spcAft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4676175" algn="l" defTabSz="2338088" rtl="0" eaLnBrk="0" fontAlgn="base" hangingPunct="0">
      <a:spcBef>
        <a:spcPct val="0"/>
      </a:spcBef>
      <a:spcAft>
        <a:spcPct val="0"/>
      </a:spcAft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7014263" algn="l" defTabSz="2338088" rtl="0" eaLnBrk="0" fontAlgn="base" hangingPunct="0">
      <a:spcBef>
        <a:spcPct val="0"/>
      </a:spcBef>
      <a:spcAft>
        <a:spcPct val="0"/>
      </a:spcAft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9352350" algn="l" defTabSz="2338088" rtl="0" eaLnBrk="0" fontAlgn="base" hangingPunct="0">
      <a:spcBef>
        <a:spcPct val="0"/>
      </a:spcBef>
      <a:spcAft>
        <a:spcPct val="0"/>
      </a:spcAft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11690453" algn="l" defTabSz="4676175" rtl="0" eaLnBrk="1" latinLnBrk="0" hangingPunct="1"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14028541" algn="l" defTabSz="4676175" rtl="0" eaLnBrk="1" latinLnBrk="0" hangingPunct="1"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16366629" algn="l" defTabSz="4676175" rtl="0" eaLnBrk="1" latinLnBrk="0" hangingPunct="1"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18704716" algn="l" defTabSz="4676175" rtl="0" eaLnBrk="1" latinLnBrk="0" hangingPunct="1">
      <a:defRPr sz="12276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06799F8-075E-4A3A-A7F6-7FBC6576F1A4}" styleName="Designformatvorlage 2 - Akz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Designformatvorlage 2 - Akz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8799B23B-EC83-4686-B30A-512413B5E67A}" styleName="Helle Formatvorlage 3 - Akz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27" autoAdjust="0"/>
  </p:normalViewPr>
  <p:slideViewPr>
    <p:cSldViewPr snapToGrid="0" snapToObjects="1">
      <p:cViewPr>
        <p:scale>
          <a:sx n="14" d="100"/>
          <a:sy n="14" d="100"/>
        </p:scale>
        <p:origin x="2582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386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B14525D-B880-0D4F-AB9C-90DAA4DC59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CE8ED36-2F45-F543-A746-12B903EF96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DF19E4A-00A9-D04A-B82D-E38772975B14}" type="datetime1">
              <a:rPr lang="de-DE"/>
              <a:pPr>
                <a:defRPr/>
              </a:pPr>
              <a:t>05.05.2025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6173C0F-150D-5E4F-8B02-3342339472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036606E-B8E3-A441-8A42-AC4AFAA0C5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061D30-53CE-F442-9C72-F90BB00E2DF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16062D68-4633-C24F-A7E1-D62EFBDD3D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E0275E9-0D0A-FE41-956A-FCEE4C027C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A386A7B-D816-A747-B77C-82D04F0424A5}" type="datetime1">
              <a:rPr lang="de-DE"/>
              <a:pPr>
                <a:defRPr/>
              </a:pPr>
              <a:t>05.05.2025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60281D5E-6BDE-824F-9915-B5AEA7FE70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2E53D8A3-023F-214D-8E57-0781E170BA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796AEC-BFCD-0A4E-894D-C8D4D3DBDD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0569CF8-6937-534A-B676-67A2794486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E4D2711-8C08-8444-A5E5-9A0796FAFE7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2338088" rtl="0" eaLnBrk="0" fontAlgn="base" hangingPunct="0">
      <a:spcBef>
        <a:spcPct val="30000"/>
      </a:spcBef>
      <a:spcAft>
        <a:spcPct val="0"/>
      </a:spcAft>
      <a:defRPr sz="6138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2338088" algn="l" defTabSz="2338088" rtl="0" eaLnBrk="0" fontAlgn="base" hangingPunct="0">
      <a:spcBef>
        <a:spcPct val="30000"/>
      </a:spcBef>
      <a:spcAft>
        <a:spcPct val="0"/>
      </a:spcAft>
      <a:defRPr sz="6138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4676175" algn="l" defTabSz="2338088" rtl="0" eaLnBrk="0" fontAlgn="base" hangingPunct="0">
      <a:spcBef>
        <a:spcPct val="30000"/>
      </a:spcBef>
      <a:spcAft>
        <a:spcPct val="0"/>
      </a:spcAft>
      <a:defRPr sz="6138" kern="1200">
        <a:solidFill>
          <a:schemeClr val="tx1"/>
        </a:solidFill>
        <a:latin typeface="+mn-lt"/>
        <a:ea typeface="ＭＳ Ｐゴシック" charset="0"/>
        <a:cs typeface="Geneva" charset="-128"/>
      </a:defRPr>
    </a:lvl3pPr>
    <a:lvl4pPr marL="7014263" algn="l" defTabSz="2338088" rtl="0" eaLnBrk="0" fontAlgn="base" hangingPunct="0">
      <a:spcBef>
        <a:spcPct val="30000"/>
      </a:spcBef>
      <a:spcAft>
        <a:spcPct val="0"/>
      </a:spcAft>
      <a:defRPr sz="6138" kern="1200">
        <a:solidFill>
          <a:schemeClr val="tx1"/>
        </a:solidFill>
        <a:latin typeface="+mn-lt"/>
        <a:ea typeface="Geneva" pitchFamily="-107" charset="-128"/>
        <a:cs typeface="Geneva" charset="0"/>
      </a:defRPr>
    </a:lvl4pPr>
    <a:lvl5pPr marL="9352350" algn="l" defTabSz="2338088" rtl="0" eaLnBrk="0" fontAlgn="base" hangingPunct="0">
      <a:spcBef>
        <a:spcPct val="30000"/>
      </a:spcBef>
      <a:spcAft>
        <a:spcPct val="0"/>
      </a:spcAft>
      <a:defRPr sz="6138" kern="1200">
        <a:solidFill>
          <a:schemeClr val="tx1"/>
        </a:solidFill>
        <a:latin typeface="+mn-lt"/>
        <a:ea typeface="Geneva" pitchFamily="-107" charset="-128"/>
        <a:cs typeface="Geneva" charset="0"/>
      </a:defRPr>
    </a:lvl5pPr>
    <a:lvl6pPr marL="11690453" algn="l" defTabSz="2338088" rtl="0" eaLnBrk="1" latinLnBrk="0" hangingPunct="1">
      <a:defRPr sz="6138" kern="1200">
        <a:solidFill>
          <a:schemeClr val="tx1"/>
        </a:solidFill>
        <a:latin typeface="+mn-lt"/>
        <a:ea typeface="+mn-ea"/>
        <a:cs typeface="+mn-cs"/>
      </a:defRPr>
    </a:lvl6pPr>
    <a:lvl7pPr marL="14028541" algn="l" defTabSz="2338088" rtl="0" eaLnBrk="1" latinLnBrk="0" hangingPunct="1">
      <a:defRPr sz="6138" kern="1200">
        <a:solidFill>
          <a:schemeClr val="tx1"/>
        </a:solidFill>
        <a:latin typeface="+mn-lt"/>
        <a:ea typeface="+mn-ea"/>
        <a:cs typeface="+mn-cs"/>
      </a:defRPr>
    </a:lvl7pPr>
    <a:lvl8pPr marL="16366629" algn="l" defTabSz="2338088" rtl="0" eaLnBrk="1" latinLnBrk="0" hangingPunct="1">
      <a:defRPr sz="6138" kern="1200">
        <a:solidFill>
          <a:schemeClr val="tx1"/>
        </a:solidFill>
        <a:latin typeface="+mn-lt"/>
        <a:ea typeface="+mn-ea"/>
        <a:cs typeface="+mn-cs"/>
      </a:defRPr>
    </a:lvl8pPr>
    <a:lvl9pPr marL="18704716" algn="l" defTabSz="2338088" rtl="0" eaLnBrk="1" latinLnBrk="0" hangingPunct="1">
      <a:defRPr sz="613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7"/>
          <p:cNvSpPr>
            <a:spLocks noGrp="1"/>
          </p:cNvSpPr>
          <p:nvPr>
            <p:ph type="ctrTitle"/>
          </p:nvPr>
        </p:nvSpPr>
        <p:spPr>
          <a:xfrm>
            <a:off x="1191936" y="6853112"/>
            <a:ext cx="28639755" cy="8126332"/>
          </a:xfrm>
          <a:prstGeom prst="rect">
            <a:avLst/>
          </a:prstGeom>
        </p:spPr>
        <p:txBody>
          <a:bodyPr/>
          <a:lstStyle>
            <a:lvl1pPr>
              <a:defRPr sz="7449" cap="none" baseline="0">
                <a:ln>
                  <a:noFill/>
                </a:ln>
                <a:solidFill>
                  <a:schemeClr val="tx1"/>
                </a:solidFill>
                <a:latin typeface="Rubik" panose="020B0604020202020204" charset="-79"/>
                <a:cs typeface="Rubik" panose="020B0604020202020204" charset="-79"/>
              </a:defRPr>
            </a:lvl1pPr>
          </a:lstStyle>
          <a:p>
            <a:r>
              <a:rPr lang="de-DE" noProof="0"/>
              <a:t>Mastertitelformat bearbeiten</a:t>
            </a:r>
            <a:endParaRPr lang="en-GB" noProof="0" dirty="0"/>
          </a:p>
        </p:txBody>
      </p:sp>
      <p:sp>
        <p:nvSpPr>
          <p:cNvPr id="7" name="Untertitel 8"/>
          <p:cNvSpPr>
            <a:spLocks noGrp="1"/>
          </p:cNvSpPr>
          <p:nvPr>
            <p:ph type="subTitle" idx="1"/>
          </p:nvPr>
        </p:nvSpPr>
        <p:spPr>
          <a:xfrm>
            <a:off x="1191945" y="14979429"/>
            <a:ext cx="28639744" cy="209712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967">
                <a:solidFill>
                  <a:schemeClr val="tx1"/>
                </a:solidFill>
                <a:latin typeface="Rubik" panose="020B0604020202020204" charset="-79"/>
                <a:cs typeface="Rubik" panose="020B0604020202020204" charset="-79"/>
              </a:defRPr>
            </a:lvl1pPr>
            <a:lvl2pPr marL="1135168" indent="0" algn="ctr">
              <a:buNone/>
            </a:lvl2pPr>
            <a:lvl3pPr marL="2270335" indent="0" algn="ctr">
              <a:buNone/>
            </a:lvl3pPr>
            <a:lvl4pPr marL="3405503" indent="0" algn="ctr">
              <a:buNone/>
            </a:lvl4pPr>
            <a:lvl5pPr marL="4540671" indent="0" algn="ctr">
              <a:buNone/>
            </a:lvl5pPr>
            <a:lvl6pPr marL="5675836" indent="0" algn="ctr">
              <a:buNone/>
            </a:lvl6pPr>
            <a:lvl7pPr marL="6811003" indent="0" algn="ctr">
              <a:buNone/>
            </a:lvl7pPr>
            <a:lvl8pPr marL="7946171" indent="0" algn="ctr">
              <a:buNone/>
            </a:lvl8pPr>
            <a:lvl9pPr marL="9081338" indent="0" algn="ctr">
              <a:buNone/>
            </a:lvl9pPr>
          </a:lstStyle>
          <a:p>
            <a:r>
              <a:rPr lang="de-DE" noProof="0"/>
              <a:t>Master-Untertitelformat bearbeiten</a:t>
            </a:r>
            <a:endParaRPr lang="en-GB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7C15DE-82B4-E692-16C0-4BB1D30075D9}"/>
              </a:ext>
            </a:extLst>
          </p:cNvPr>
          <p:cNvGrpSpPr/>
          <p:nvPr userDrawn="1"/>
        </p:nvGrpSpPr>
        <p:grpSpPr>
          <a:xfrm>
            <a:off x="6373247" y="386266"/>
            <a:ext cx="17542741" cy="3030451"/>
            <a:chOff x="6373247" y="386266"/>
            <a:chExt cx="17542741" cy="3030451"/>
          </a:xfrm>
        </p:grpSpPr>
        <p:sp>
          <p:nvSpPr>
            <p:cNvPr id="3" name="TextBox 15">
              <a:extLst>
                <a:ext uri="{FF2B5EF4-FFF2-40B4-BE49-F238E27FC236}">
                  <a16:creationId xmlns:a16="http://schemas.microsoft.com/office/drawing/2014/main" id="{C72453C6-A7E2-CF18-7920-801751B4BA28}"/>
                </a:ext>
              </a:extLst>
            </p:cNvPr>
            <p:cNvSpPr txBox="1"/>
            <p:nvPr/>
          </p:nvSpPr>
          <p:spPr>
            <a:xfrm>
              <a:off x="6373247" y="386266"/>
              <a:ext cx="17487657" cy="9977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411"/>
                </a:lnSpc>
              </a:pPr>
              <a:r>
                <a:rPr lang="en-GB" sz="6500" noProof="0" dirty="0">
                  <a:solidFill>
                    <a:srgbClr val="FFFFFF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Poster Title</a:t>
              </a:r>
            </a:p>
          </p:txBody>
        </p:sp>
        <p:sp>
          <p:nvSpPr>
            <p:cNvPr id="4" name="TextBox 16">
              <a:extLst>
                <a:ext uri="{FF2B5EF4-FFF2-40B4-BE49-F238E27FC236}">
                  <a16:creationId xmlns:a16="http://schemas.microsoft.com/office/drawing/2014/main" id="{1FE3516C-7EAC-51D5-5D0D-683F7BE26E73}"/>
                </a:ext>
              </a:extLst>
            </p:cNvPr>
            <p:cNvSpPr txBox="1"/>
            <p:nvPr/>
          </p:nvSpPr>
          <p:spPr>
            <a:xfrm>
              <a:off x="6428331" y="1898991"/>
              <a:ext cx="17487657" cy="535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6"/>
                </a:lnSpc>
              </a:pPr>
              <a:r>
                <a:rPr lang="en-GB" sz="3500" u="sng" noProof="0" dirty="0">
                  <a:solidFill>
                    <a:srgbClr val="FFFFFF"/>
                  </a:solidFill>
                  <a:latin typeface="Rubik Light" panose="020B0604020202020204" charset="-79"/>
                  <a:ea typeface="Rubik"/>
                  <a:cs typeface="Rubik Light" panose="020B0604020202020204" charset="-79"/>
                  <a:sym typeface="Rubik"/>
                </a:rPr>
                <a:t>First Author</a:t>
              </a:r>
              <a:r>
                <a:rPr lang="en-GB" sz="3500" noProof="0" dirty="0">
                  <a:solidFill>
                    <a:srgbClr val="FFFFFF"/>
                  </a:solidFill>
                  <a:latin typeface="Rubik Light" panose="020B0604020202020204" charset="-79"/>
                  <a:ea typeface="Rubik"/>
                  <a:cs typeface="Rubik Light" panose="020B0604020202020204" charset="-79"/>
                  <a:sym typeface="Rubik"/>
                </a:rPr>
                <a:t>,</a:t>
              </a:r>
              <a:r>
                <a:rPr lang="en-GB" sz="3500" b="1" noProof="0" dirty="0">
                  <a:solidFill>
                    <a:srgbClr val="FFFFFF"/>
                  </a:solidFill>
                  <a:latin typeface="Rubik Light" panose="020B0604020202020204" charset="-79"/>
                  <a:ea typeface="Rubik Bold"/>
                  <a:cs typeface="Rubik Light" panose="020B0604020202020204" charset="-79"/>
                  <a:sym typeface="Rubik Bold"/>
                </a:rPr>
                <a:t> </a:t>
              </a:r>
              <a:r>
                <a:rPr lang="en-GB" sz="3500" noProof="0" dirty="0">
                  <a:solidFill>
                    <a:srgbClr val="FFFFFF"/>
                  </a:solidFill>
                  <a:latin typeface="Rubik Light" panose="020B0604020202020204" charset="-79"/>
                  <a:ea typeface="Rubik"/>
                  <a:cs typeface="Rubik Light" panose="020B0604020202020204" charset="-79"/>
                  <a:sym typeface="Rubik"/>
                </a:rPr>
                <a:t>... , Last Author</a:t>
              </a:r>
            </a:p>
          </p:txBody>
        </p:sp>
        <p:sp>
          <p:nvSpPr>
            <p:cNvPr id="5" name="TextBox 17">
              <a:extLst>
                <a:ext uri="{FF2B5EF4-FFF2-40B4-BE49-F238E27FC236}">
                  <a16:creationId xmlns:a16="http://schemas.microsoft.com/office/drawing/2014/main" id="{099DB616-49E4-CFF8-D755-B80DCCEF5EAB}"/>
                </a:ext>
              </a:extLst>
            </p:cNvPr>
            <p:cNvSpPr txBox="1"/>
            <p:nvPr/>
          </p:nvSpPr>
          <p:spPr>
            <a:xfrm>
              <a:off x="6373248" y="2953962"/>
              <a:ext cx="17487657" cy="462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5"/>
                </a:lnSpc>
              </a:pPr>
              <a:r>
                <a:rPr lang="en-GB" sz="3000" i="1" noProof="0" dirty="0">
                  <a:solidFill>
                    <a:srgbClr val="FFFFFF"/>
                  </a:solidFill>
                  <a:latin typeface="Rubik Italics"/>
                  <a:ea typeface="Rubik Italics"/>
                  <a:cs typeface="Rubik Italics"/>
                  <a:sym typeface="Rubik Italics"/>
                </a:rPr>
                <a:t>Affiliations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4775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Inhaltsplatzhalter 25"/>
          <p:cNvSpPr>
            <a:spLocks noGrp="1"/>
          </p:cNvSpPr>
          <p:nvPr>
            <p:ph sz="quarter" idx="10" hasCustomPrompt="1"/>
          </p:nvPr>
        </p:nvSpPr>
        <p:spPr>
          <a:xfrm>
            <a:off x="1191937" y="5139567"/>
            <a:ext cx="27891338" cy="26963000"/>
          </a:xfrm>
          <a:prstGeom prst="rect">
            <a:avLst/>
          </a:prstGeom>
        </p:spPr>
        <p:txBody>
          <a:bodyPr/>
          <a:lstStyle>
            <a:lvl1pPr>
              <a:spcAft>
                <a:spcPts val="2649"/>
              </a:spcAft>
              <a:defRPr sz="4636">
                <a:latin typeface="Rubik" panose="020B0604020202020204" charset="-79"/>
                <a:cs typeface="Rubik" panose="020B0604020202020204" charset="-79"/>
              </a:defRPr>
            </a:lvl1pPr>
            <a:lvl2pPr>
              <a:spcAft>
                <a:spcPts val="2649"/>
              </a:spcAft>
              <a:defRPr sz="4636"/>
            </a:lvl2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r>
              <a:rPr lang="en-GB" noProof="0" dirty="0"/>
              <a:t>
</a:t>
            </a:r>
            <a:r>
              <a:rPr lang="en-GB" noProof="0" dirty="0" err="1"/>
              <a:t>Zweite</a:t>
            </a:r>
            <a:r>
              <a:rPr lang="en-GB" noProof="0" dirty="0"/>
              <a:t> Ebene
</a:t>
            </a:r>
            <a:r>
              <a:rPr lang="en-GB" noProof="0" dirty="0" err="1"/>
              <a:t>Dritte</a:t>
            </a:r>
            <a:r>
              <a:rPr lang="en-GB" noProof="0" dirty="0"/>
              <a:t> Ebene
</a:t>
            </a:r>
            <a:r>
              <a:rPr lang="en-GB" noProof="0" dirty="0" err="1"/>
              <a:t>Vierte</a:t>
            </a:r>
            <a:r>
              <a:rPr lang="en-GB" noProof="0" dirty="0"/>
              <a:t> Ebene
</a:t>
            </a:r>
            <a:r>
              <a:rPr lang="en-GB" noProof="0" dirty="0" err="1"/>
              <a:t>Fünfte</a:t>
            </a:r>
            <a:r>
              <a:rPr lang="en-GB" noProof="0" dirty="0"/>
              <a:t> Ebene</a:t>
            </a:r>
          </a:p>
        </p:txBody>
      </p:sp>
    </p:spTree>
    <p:extLst>
      <p:ext uri="{BB962C8B-B14F-4D97-AF65-F5344CB8AC3E}">
        <p14:creationId xmlns:p14="http://schemas.microsoft.com/office/powerpoint/2010/main" val="1816970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18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7064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Inhaltsplatzhalter 25"/>
          <p:cNvSpPr>
            <a:spLocks noGrp="1"/>
          </p:cNvSpPr>
          <p:nvPr>
            <p:ph sz="quarter" idx="10"/>
          </p:nvPr>
        </p:nvSpPr>
        <p:spPr>
          <a:xfrm>
            <a:off x="1191938" y="8987667"/>
            <a:ext cx="27891338" cy="26963000"/>
          </a:xfrm>
        </p:spPr>
        <p:txBody>
          <a:bodyPr/>
          <a:lstStyle>
            <a:lvl1pPr>
              <a:spcAft>
                <a:spcPts val="2649"/>
              </a:spcAft>
              <a:defRPr sz="4636"/>
            </a:lvl1pPr>
            <a:lvl2pPr>
              <a:spcAft>
                <a:spcPts val="2649"/>
              </a:spcAft>
              <a:defRPr sz="4636"/>
            </a:lvl2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92596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Inhaltsplatzhalter 25"/>
          <p:cNvSpPr>
            <a:spLocks noGrp="1"/>
          </p:cNvSpPr>
          <p:nvPr>
            <p:ph sz="quarter" idx="10"/>
          </p:nvPr>
        </p:nvSpPr>
        <p:spPr>
          <a:xfrm>
            <a:off x="1191938" y="8987667"/>
            <a:ext cx="27891338" cy="26963000"/>
          </a:xfrm>
        </p:spPr>
        <p:txBody>
          <a:bodyPr/>
          <a:lstStyle>
            <a:lvl1pPr>
              <a:spcAft>
                <a:spcPts val="2649"/>
              </a:spcAft>
              <a:defRPr sz="4636"/>
            </a:lvl1pPr>
            <a:lvl2pPr>
              <a:spcAft>
                <a:spcPts val="2649"/>
              </a:spcAft>
              <a:defRPr sz="4636"/>
            </a:lvl2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6213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t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extfeld 2">
            <a:extLst>
              <a:ext uri="{FF2B5EF4-FFF2-40B4-BE49-F238E27FC236}">
                <a16:creationId xmlns:a16="http://schemas.microsoft.com/office/drawing/2014/main" id="{51AFF1B6-1886-3E45-88D8-5C1A353AE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3219" y="13818748"/>
            <a:ext cx="184731" cy="100950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GB" sz="5960" noProof="0" dirty="0"/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31E112AC-34C2-3067-68CA-51C246855112}"/>
              </a:ext>
            </a:extLst>
          </p:cNvPr>
          <p:cNvGrpSpPr/>
          <p:nvPr/>
        </p:nvGrpSpPr>
        <p:grpSpPr>
          <a:xfrm>
            <a:off x="-20533" y="40796138"/>
            <a:ext cx="30348908" cy="2152407"/>
            <a:chOff x="0" y="0"/>
            <a:chExt cx="3889202" cy="213112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B08A3945-07A1-01A9-8CDD-E71FF46EA222}"/>
                </a:ext>
              </a:extLst>
            </p:cNvPr>
            <p:cNvSpPr/>
            <p:nvPr/>
          </p:nvSpPr>
          <p:spPr>
            <a:xfrm>
              <a:off x="0" y="0"/>
              <a:ext cx="3889202" cy="213112"/>
            </a:xfrm>
            <a:custGeom>
              <a:avLst/>
              <a:gdLst/>
              <a:ahLst/>
              <a:cxnLst/>
              <a:rect l="l" t="t" r="r" b="b"/>
              <a:pathLst>
                <a:path w="3889202" h="213112">
                  <a:moveTo>
                    <a:pt x="0" y="0"/>
                  </a:moveTo>
                  <a:lnTo>
                    <a:pt x="3889202" y="0"/>
                  </a:lnTo>
                  <a:lnTo>
                    <a:pt x="3889202" y="213112"/>
                  </a:lnTo>
                  <a:lnTo>
                    <a:pt x="0" y="213112"/>
                  </a:lnTo>
                  <a:close/>
                </a:path>
              </a:pathLst>
            </a:custGeom>
            <a:gradFill rotWithShape="1">
              <a:gsLst>
                <a:gs pos="0">
                  <a:srgbClr val="B3AABE">
                    <a:alpha val="100000"/>
                  </a:srgbClr>
                </a:gs>
                <a:gs pos="100000">
                  <a:srgbClr val="008697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 sz="8683" noProof="0" dirty="0"/>
            </a:p>
          </p:txBody>
        </p: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DC8A8E78-A92D-B3C5-E68A-E99E93E5D1F6}"/>
                </a:ext>
              </a:extLst>
            </p:cNvPr>
            <p:cNvSpPr txBox="1"/>
            <p:nvPr/>
          </p:nvSpPr>
          <p:spPr>
            <a:xfrm>
              <a:off x="0" y="-57150"/>
              <a:ext cx="3889202" cy="270262"/>
            </a:xfrm>
            <a:prstGeom prst="rect">
              <a:avLst/>
            </a:prstGeom>
          </p:spPr>
          <p:txBody>
            <a:bodyPr lIns="143825" tIns="143825" rIns="143825" bIns="143825" rtlCol="0" anchor="ctr"/>
            <a:lstStyle/>
            <a:p>
              <a:pPr algn="ctr">
                <a:lnSpc>
                  <a:spcPts val="6726"/>
                </a:lnSpc>
              </a:pPr>
              <a:endParaRPr lang="en-GB" sz="10207" noProof="0" dirty="0"/>
            </a:p>
          </p:txBody>
        </p:sp>
      </p:grpSp>
      <p:sp>
        <p:nvSpPr>
          <p:cNvPr id="5" name="TextBox 12">
            <a:extLst>
              <a:ext uri="{FF2B5EF4-FFF2-40B4-BE49-F238E27FC236}">
                <a16:creationId xmlns:a16="http://schemas.microsoft.com/office/drawing/2014/main" id="{A5E3B470-543A-CA71-9450-57B2751B403A}"/>
              </a:ext>
            </a:extLst>
          </p:cNvPr>
          <p:cNvSpPr txBox="1"/>
          <p:nvPr/>
        </p:nvSpPr>
        <p:spPr>
          <a:xfrm>
            <a:off x="890225" y="41297339"/>
            <a:ext cx="14015889" cy="1092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882"/>
              </a:lnSpc>
            </a:pPr>
            <a:r>
              <a:rPr lang="en-GB" sz="2400" noProof="0" dirty="0">
                <a:solidFill>
                  <a:srgbClr val="FFFFFF"/>
                </a:solidFill>
                <a:latin typeface="Rubik Light"/>
                <a:ea typeface="Rubik Light"/>
                <a:cs typeface="Rubik Light"/>
                <a:sym typeface="Rubik Light"/>
              </a:rPr>
              <a:t>Views and opinions expressed are those of the author(s) only and do not necessarily reflect those of the </a:t>
            </a:r>
          </a:p>
          <a:p>
            <a:pPr algn="r">
              <a:lnSpc>
                <a:spcPts val="2882"/>
              </a:lnSpc>
            </a:pPr>
            <a:r>
              <a:rPr lang="en-GB" sz="2400" noProof="0" dirty="0">
                <a:solidFill>
                  <a:srgbClr val="FFFFFF"/>
                </a:solidFill>
                <a:latin typeface="Rubik Light"/>
                <a:ea typeface="Rubik Light"/>
                <a:cs typeface="Rubik Light"/>
                <a:sym typeface="Rubik Light"/>
              </a:rPr>
              <a:t>European Union (EU) or the European Health and Digital Executive Agency (HADEA). Neither the EU </a:t>
            </a:r>
          </a:p>
          <a:p>
            <a:pPr algn="r">
              <a:lnSpc>
                <a:spcPts val="2882"/>
              </a:lnSpc>
            </a:pPr>
            <a:r>
              <a:rPr lang="en-GB" sz="2400" noProof="0" dirty="0">
                <a:solidFill>
                  <a:srgbClr val="FFFFFF"/>
                </a:solidFill>
                <a:latin typeface="Rubik Light"/>
                <a:ea typeface="Rubik Light"/>
                <a:cs typeface="Rubik Light"/>
                <a:sym typeface="Rubik Light"/>
              </a:rPr>
              <a:t>nor the granting authorities can be held responsible for them. Grant Agreement No 101155873.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1129B907-0F9A-FEAA-EEC4-52DFF7B166C2}"/>
              </a:ext>
            </a:extLst>
          </p:cNvPr>
          <p:cNvGrpSpPr/>
          <p:nvPr userDrawn="1"/>
        </p:nvGrpSpPr>
        <p:grpSpPr>
          <a:xfrm>
            <a:off x="1" y="-65410"/>
            <a:ext cx="30275212" cy="4304812"/>
            <a:chOff x="0" y="0"/>
            <a:chExt cx="3889202" cy="409993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DB0F5F0-4163-56AE-18BB-0DB999AB9B8B}"/>
                </a:ext>
              </a:extLst>
            </p:cNvPr>
            <p:cNvSpPr/>
            <p:nvPr/>
          </p:nvSpPr>
          <p:spPr>
            <a:xfrm>
              <a:off x="0" y="0"/>
              <a:ext cx="3889202" cy="409993"/>
            </a:xfrm>
            <a:custGeom>
              <a:avLst/>
              <a:gdLst/>
              <a:ahLst/>
              <a:cxnLst/>
              <a:rect l="l" t="t" r="r" b="b"/>
              <a:pathLst>
                <a:path w="3889202" h="409993">
                  <a:moveTo>
                    <a:pt x="0" y="0"/>
                  </a:moveTo>
                  <a:lnTo>
                    <a:pt x="3889202" y="0"/>
                  </a:lnTo>
                  <a:lnTo>
                    <a:pt x="3889202" y="409993"/>
                  </a:lnTo>
                  <a:lnTo>
                    <a:pt x="0" y="409993"/>
                  </a:lnTo>
                  <a:close/>
                </a:path>
              </a:pathLst>
            </a:custGeom>
            <a:gradFill rotWithShape="1">
              <a:gsLst>
                <a:gs pos="0">
                  <a:srgbClr val="B3AABE">
                    <a:alpha val="100000"/>
                  </a:srgbClr>
                </a:gs>
                <a:gs pos="100000">
                  <a:srgbClr val="008697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 sz="8683" noProof="0" dirty="0"/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BF7F030E-31ED-B60C-DE6A-91394B548A8F}"/>
                </a:ext>
              </a:extLst>
            </p:cNvPr>
            <p:cNvSpPr txBox="1"/>
            <p:nvPr/>
          </p:nvSpPr>
          <p:spPr>
            <a:xfrm>
              <a:off x="0" y="-57150"/>
              <a:ext cx="3889202" cy="467143"/>
            </a:xfrm>
            <a:prstGeom prst="rect">
              <a:avLst/>
            </a:prstGeom>
          </p:spPr>
          <p:txBody>
            <a:bodyPr lIns="143825" tIns="143825" rIns="143825" bIns="143825" rtlCol="0" anchor="ctr"/>
            <a:lstStyle/>
            <a:p>
              <a:pPr algn="ctr">
                <a:lnSpc>
                  <a:spcPts val="6726"/>
                </a:lnSpc>
              </a:pPr>
              <a:endParaRPr lang="en-GB" sz="10207" noProof="0" dirty="0"/>
            </a:p>
          </p:txBody>
        </p:sp>
      </p:grpSp>
      <p:grpSp>
        <p:nvGrpSpPr>
          <p:cNvPr id="10" name="Group 5">
            <a:extLst>
              <a:ext uri="{FF2B5EF4-FFF2-40B4-BE49-F238E27FC236}">
                <a16:creationId xmlns:a16="http://schemas.microsoft.com/office/drawing/2014/main" id="{9B6C7936-F230-EA0E-32ED-C39EF0A4C0C5}"/>
              </a:ext>
            </a:extLst>
          </p:cNvPr>
          <p:cNvGrpSpPr/>
          <p:nvPr userDrawn="1"/>
        </p:nvGrpSpPr>
        <p:grpSpPr>
          <a:xfrm>
            <a:off x="23330578" y="-65409"/>
            <a:ext cx="9000000" cy="4309200"/>
            <a:chOff x="0" y="0"/>
            <a:chExt cx="911922" cy="44357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D877DA32-FDFF-1526-C705-40DD8DF0EEE4}"/>
                </a:ext>
              </a:extLst>
            </p:cNvPr>
            <p:cNvSpPr/>
            <p:nvPr/>
          </p:nvSpPr>
          <p:spPr>
            <a:xfrm>
              <a:off x="0" y="0"/>
              <a:ext cx="911922" cy="443571"/>
            </a:xfrm>
            <a:custGeom>
              <a:avLst/>
              <a:gdLst/>
              <a:ahLst/>
              <a:cxnLst/>
              <a:rect l="l" t="t" r="r" b="b"/>
              <a:pathLst>
                <a:path w="911922" h="443571">
                  <a:moveTo>
                    <a:pt x="708722" y="0"/>
                  </a:moveTo>
                  <a:cubicBezTo>
                    <a:pt x="820947" y="0"/>
                    <a:pt x="911922" y="99297"/>
                    <a:pt x="911922" y="221785"/>
                  </a:cubicBezTo>
                  <a:cubicBezTo>
                    <a:pt x="911922" y="344274"/>
                    <a:pt x="820947" y="443571"/>
                    <a:pt x="708722" y="443571"/>
                  </a:cubicBezTo>
                  <a:lnTo>
                    <a:pt x="203200" y="443571"/>
                  </a:lnTo>
                  <a:cubicBezTo>
                    <a:pt x="90976" y="443571"/>
                    <a:pt x="0" y="344274"/>
                    <a:pt x="0" y="221785"/>
                  </a:cubicBezTo>
                  <a:cubicBezTo>
                    <a:pt x="0" y="9929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 sz="8683" noProof="0" dirty="0"/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495CF0A8-9CA9-56A2-B7EE-5F05C931EF73}"/>
                </a:ext>
              </a:extLst>
            </p:cNvPr>
            <p:cNvSpPr txBox="1"/>
            <p:nvPr/>
          </p:nvSpPr>
          <p:spPr>
            <a:xfrm>
              <a:off x="0" y="-19050"/>
              <a:ext cx="911922" cy="462621"/>
            </a:xfrm>
            <a:prstGeom prst="rect">
              <a:avLst/>
            </a:prstGeom>
          </p:spPr>
          <p:txBody>
            <a:bodyPr lIns="143825" tIns="143825" rIns="143825" bIns="143825" rtlCol="0" anchor="ctr"/>
            <a:lstStyle/>
            <a:p>
              <a:pPr algn="ctr">
                <a:lnSpc>
                  <a:spcPts val="3843"/>
                </a:lnSpc>
              </a:pPr>
              <a:endParaRPr lang="en-GB" sz="10207" noProof="0" dirty="0"/>
            </a:p>
          </p:txBody>
        </p:sp>
      </p:grpSp>
      <p:grpSp>
        <p:nvGrpSpPr>
          <p:cNvPr id="12" name="Group 18">
            <a:extLst>
              <a:ext uri="{FF2B5EF4-FFF2-40B4-BE49-F238E27FC236}">
                <a16:creationId xmlns:a16="http://schemas.microsoft.com/office/drawing/2014/main" id="{B9989F29-3750-89B6-C049-0110B41988FA}"/>
              </a:ext>
            </a:extLst>
          </p:cNvPr>
          <p:cNvGrpSpPr/>
          <p:nvPr userDrawn="1"/>
        </p:nvGrpSpPr>
        <p:grpSpPr>
          <a:xfrm>
            <a:off x="-2055364" y="-65409"/>
            <a:ext cx="9000000" cy="4309200"/>
            <a:chOff x="0" y="0"/>
            <a:chExt cx="932573" cy="443571"/>
          </a:xfrm>
        </p:grpSpPr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70A6F617-3BA2-C028-E6D5-2B9BBDF66A93}"/>
                </a:ext>
              </a:extLst>
            </p:cNvPr>
            <p:cNvSpPr/>
            <p:nvPr/>
          </p:nvSpPr>
          <p:spPr>
            <a:xfrm>
              <a:off x="0" y="0"/>
              <a:ext cx="932573" cy="443571"/>
            </a:xfrm>
            <a:custGeom>
              <a:avLst/>
              <a:gdLst/>
              <a:ahLst/>
              <a:cxnLst/>
              <a:rect l="l" t="t" r="r" b="b"/>
              <a:pathLst>
                <a:path w="932573" h="443571">
                  <a:moveTo>
                    <a:pt x="729373" y="0"/>
                  </a:moveTo>
                  <a:cubicBezTo>
                    <a:pt x="841597" y="0"/>
                    <a:pt x="932573" y="99297"/>
                    <a:pt x="932573" y="221785"/>
                  </a:cubicBezTo>
                  <a:cubicBezTo>
                    <a:pt x="932573" y="344274"/>
                    <a:pt x="841597" y="443571"/>
                    <a:pt x="729373" y="443571"/>
                  </a:cubicBezTo>
                  <a:lnTo>
                    <a:pt x="203200" y="443571"/>
                  </a:lnTo>
                  <a:cubicBezTo>
                    <a:pt x="90976" y="443571"/>
                    <a:pt x="0" y="344274"/>
                    <a:pt x="0" y="221785"/>
                  </a:cubicBezTo>
                  <a:cubicBezTo>
                    <a:pt x="0" y="9929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 sz="8683" noProof="0" dirty="0"/>
            </a:p>
          </p:txBody>
        </p:sp>
        <p:sp>
          <p:nvSpPr>
            <p:cNvPr id="15" name="TextBox 20">
              <a:extLst>
                <a:ext uri="{FF2B5EF4-FFF2-40B4-BE49-F238E27FC236}">
                  <a16:creationId xmlns:a16="http://schemas.microsoft.com/office/drawing/2014/main" id="{54D30DB3-FDED-E280-851B-3847E1BCC1CB}"/>
                </a:ext>
              </a:extLst>
            </p:cNvPr>
            <p:cNvSpPr txBox="1"/>
            <p:nvPr/>
          </p:nvSpPr>
          <p:spPr>
            <a:xfrm>
              <a:off x="0" y="-19050"/>
              <a:ext cx="932573" cy="462621"/>
            </a:xfrm>
            <a:prstGeom prst="rect">
              <a:avLst/>
            </a:prstGeom>
          </p:spPr>
          <p:txBody>
            <a:bodyPr lIns="143825" tIns="143825" rIns="143825" bIns="143825" rtlCol="0" anchor="ctr"/>
            <a:lstStyle/>
            <a:p>
              <a:pPr algn="ctr">
                <a:lnSpc>
                  <a:spcPts val="3843"/>
                </a:lnSpc>
              </a:pPr>
              <a:endParaRPr lang="en-GB" sz="10207" noProof="0" dirty="0"/>
            </a:p>
          </p:txBody>
        </p:sp>
      </p:grpSp>
      <p:pic>
        <p:nvPicPr>
          <p:cNvPr id="21" name="Grafik 20">
            <a:extLst>
              <a:ext uri="{FF2B5EF4-FFF2-40B4-BE49-F238E27FC236}">
                <a16:creationId xmlns:a16="http://schemas.microsoft.com/office/drawing/2014/main" id="{E9B48C6F-74F3-A316-500D-786D9084E45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5369100" y="41048250"/>
            <a:ext cx="7856143" cy="1648181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6878573B-D0C7-57C2-AE0A-34643E866D3C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4506662" y="1182614"/>
            <a:ext cx="5029910" cy="181008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b="1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ＭＳ Ｐゴシック" charset="-128"/>
          <a:cs typeface="Arial" panose="020B0604020202020204" pitchFamily="34" charset="0"/>
        </a:defRPr>
      </a:lvl5pPr>
      <a:lvl6pPr marL="1135168" algn="l" rtl="0" eaLnBrk="1" fontAlgn="base" hangingPunct="1">
        <a:spcBef>
          <a:spcPct val="0"/>
        </a:spcBef>
        <a:spcAft>
          <a:spcPct val="0"/>
        </a:spcAft>
        <a:defRPr sz="5960" b="1">
          <a:solidFill>
            <a:srgbClr val="144696"/>
          </a:solidFill>
          <a:latin typeface="Arial" charset="0"/>
          <a:ea typeface="ＭＳ Ｐゴシック" charset="-128"/>
        </a:defRPr>
      </a:lvl6pPr>
      <a:lvl7pPr marL="2270335" algn="l" rtl="0" eaLnBrk="1" fontAlgn="base" hangingPunct="1">
        <a:spcBef>
          <a:spcPct val="0"/>
        </a:spcBef>
        <a:spcAft>
          <a:spcPct val="0"/>
        </a:spcAft>
        <a:defRPr sz="5960" b="1">
          <a:solidFill>
            <a:srgbClr val="144696"/>
          </a:solidFill>
          <a:latin typeface="Arial" charset="0"/>
          <a:ea typeface="ＭＳ Ｐゴシック" charset="-128"/>
        </a:defRPr>
      </a:lvl7pPr>
      <a:lvl8pPr marL="3405503" algn="l" rtl="0" eaLnBrk="1" fontAlgn="base" hangingPunct="1">
        <a:spcBef>
          <a:spcPct val="0"/>
        </a:spcBef>
        <a:spcAft>
          <a:spcPct val="0"/>
        </a:spcAft>
        <a:defRPr sz="5960" b="1">
          <a:solidFill>
            <a:srgbClr val="144696"/>
          </a:solidFill>
          <a:latin typeface="Arial" charset="0"/>
          <a:ea typeface="ＭＳ Ｐゴシック" charset="-128"/>
        </a:defRPr>
      </a:lvl8pPr>
      <a:lvl9pPr marL="4540671" algn="l" rtl="0" eaLnBrk="1" fontAlgn="base" hangingPunct="1">
        <a:spcBef>
          <a:spcPct val="0"/>
        </a:spcBef>
        <a:spcAft>
          <a:spcPct val="0"/>
        </a:spcAft>
        <a:defRPr sz="5960" b="1">
          <a:solidFill>
            <a:srgbClr val="144696"/>
          </a:solidFill>
          <a:latin typeface="Arial" charset="0"/>
          <a:ea typeface="ＭＳ Ｐゴシック" charset="-128"/>
        </a:defRPr>
      </a:lvl9pPr>
    </p:titleStyle>
    <p:bodyStyle>
      <a:lvl1pPr marL="441453" indent="-441453" algn="l" rtl="0" eaLnBrk="1" fontAlgn="base" hangingPunct="1">
        <a:lnSpc>
          <a:spcPts val="5463"/>
        </a:lnSpc>
        <a:spcBef>
          <a:spcPct val="0"/>
        </a:spcBef>
        <a:spcAft>
          <a:spcPts val="2483"/>
        </a:spcAft>
        <a:buClr>
          <a:schemeClr val="tx2"/>
        </a:buClr>
        <a:buSzPct val="100000"/>
        <a:buFont typeface="Arial" panose="020B0604020202020204" pitchFamily="34" charset="0"/>
        <a:buChar char="•"/>
        <a:defRPr sz="4304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1329619" indent="-709481" algn="l" rtl="0" eaLnBrk="1" fontAlgn="base" hangingPunct="1">
        <a:spcBef>
          <a:spcPct val="0"/>
        </a:spcBef>
        <a:spcAft>
          <a:spcPts val="2483"/>
        </a:spcAft>
        <a:buClr>
          <a:schemeClr val="tx2"/>
        </a:buClr>
        <a:buSzPct val="100000"/>
        <a:buFont typeface="Lucida Grande" panose="020B0600040502020204" pitchFamily="34" charset="0"/>
        <a:buChar char="–"/>
        <a:defRPr kern="12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1697497" indent="-441453" algn="l" rtl="0" eaLnBrk="1" fontAlgn="base" hangingPunct="1">
        <a:spcBef>
          <a:spcPct val="0"/>
        </a:spcBef>
        <a:spcAft>
          <a:spcPts val="2483"/>
        </a:spcAft>
        <a:buClr>
          <a:schemeClr val="tx2"/>
        </a:buClr>
        <a:buSzPct val="100000"/>
        <a:buFont typeface="Arial" panose="020B0604020202020204" pitchFamily="34" charset="0"/>
        <a:buChar char="•"/>
        <a:defRPr sz="3973" kern="12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2144205" indent="-441453" algn="l" rtl="0" eaLnBrk="1" fontAlgn="base" hangingPunct="1">
        <a:spcBef>
          <a:spcPct val="0"/>
        </a:spcBef>
        <a:spcAft>
          <a:spcPts val="2483"/>
        </a:spcAft>
        <a:buClr>
          <a:schemeClr val="tx2"/>
        </a:buClr>
        <a:buSzPct val="100000"/>
        <a:buFont typeface="Lucida Grande" panose="020B0600040502020204" pitchFamily="34" charset="0"/>
        <a:buChar char="–"/>
        <a:defRPr sz="3311" kern="12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2590914" indent="-441453" algn="l" rtl="0" eaLnBrk="1" fontAlgn="base" hangingPunct="1">
        <a:spcBef>
          <a:spcPct val="0"/>
        </a:spcBef>
        <a:spcAft>
          <a:spcPts val="2483"/>
        </a:spcAft>
        <a:buClr>
          <a:schemeClr val="tx2"/>
        </a:buClr>
        <a:buSzPct val="100000"/>
        <a:buFont typeface="Arial" panose="020B0604020202020204" pitchFamily="34" charset="0"/>
        <a:buChar char="•"/>
        <a:defRPr sz="3311" kern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5221768" indent="-567584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4469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5902868" indent="-567584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4469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6583970" indent="-567584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4469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7265070" indent="-567584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4469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1351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2703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34055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454067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56758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68110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794617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90813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hteck: abgerundete Ecken 64">
            <a:extLst>
              <a:ext uri="{FF2B5EF4-FFF2-40B4-BE49-F238E27FC236}">
                <a16:creationId xmlns:a16="http://schemas.microsoft.com/office/drawing/2014/main" id="{FEC03751-46FA-549B-2734-B81069D10D77}"/>
              </a:ext>
            </a:extLst>
          </p:cNvPr>
          <p:cNvSpPr/>
          <p:nvPr/>
        </p:nvSpPr>
        <p:spPr>
          <a:xfrm>
            <a:off x="717232" y="32290719"/>
            <a:ext cx="29057030" cy="5447442"/>
          </a:xfrm>
          <a:prstGeom prst="roundRect">
            <a:avLst>
              <a:gd name="adj" fmla="val 1506"/>
            </a:avLst>
          </a:prstGeom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pSp>
        <p:nvGrpSpPr>
          <p:cNvPr id="25" name="Group 25"/>
          <p:cNvGrpSpPr/>
          <p:nvPr/>
        </p:nvGrpSpPr>
        <p:grpSpPr>
          <a:xfrm>
            <a:off x="22562744" y="8051949"/>
            <a:ext cx="7211518" cy="7674105"/>
            <a:chOff x="0" y="0"/>
            <a:chExt cx="307651" cy="280116"/>
          </a:xfrm>
          <a:solidFill>
            <a:schemeClr val="bg1">
              <a:lumMod val="95000"/>
            </a:schemeClr>
          </a:solidFill>
        </p:grpSpPr>
        <p:sp>
          <p:nvSpPr>
            <p:cNvPr id="26" name="Freeform 26"/>
            <p:cNvSpPr/>
            <p:nvPr/>
          </p:nvSpPr>
          <p:spPr>
            <a:xfrm>
              <a:off x="0" y="0"/>
              <a:ext cx="307651" cy="280116"/>
            </a:xfrm>
            <a:custGeom>
              <a:avLst/>
              <a:gdLst/>
              <a:ahLst/>
              <a:cxnLst/>
              <a:rect l="l" t="t" r="r" b="b"/>
              <a:pathLst>
                <a:path w="307651" h="280116">
                  <a:moveTo>
                    <a:pt x="0" y="0"/>
                  </a:moveTo>
                  <a:lnTo>
                    <a:pt x="307651" y="0"/>
                  </a:lnTo>
                  <a:lnTo>
                    <a:pt x="307651" y="280116"/>
                  </a:lnTo>
                  <a:lnTo>
                    <a:pt x="0" y="28011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17232" y="1108382"/>
            <a:ext cx="4715115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04"/>
              </a:lnSpc>
            </a:pPr>
            <a:r>
              <a:rPr lang="en-GB" sz="4000" b="1" noProof="0" dirty="0">
                <a:solidFill>
                  <a:srgbClr val="B3AABE"/>
                </a:solidFill>
                <a:latin typeface="Rubik Medium" panose="020B0604020202020204" charset="-79"/>
                <a:ea typeface="Rubik Bold"/>
                <a:cs typeface="Rubik Medium" panose="020B0604020202020204" charset="-79"/>
                <a:sym typeface="Rubik Bold"/>
              </a:rPr>
              <a:t>Poster ID</a:t>
            </a:r>
          </a:p>
          <a:p>
            <a:pPr>
              <a:lnSpc>
                <a:spcPts val="2403"/>
              </a:lnSpc>
            </a:pPr>
            <a:endParaRPr lang="en-GB" sz="4003" b="1" noProof="0" dirty="0">
              <a:solidFill>
                <a:srgbClr val="B3AABE"/>
              </a:solidFill>
              <a:latin typeface="Rubik Bold"/>
              <a:ea typeface="Rubik Bold"/>
              <a:cs typeface="Rubik Bold"/>
              <a:sym typeface="Rubik Bold"/>
            </a:endParaRPr>
          </a:p>
          <a:p>
            <a:pPr>
              <a:lnSpc>
                <a:spcPts val="3843"/>
              </a:lnSpc>
            </a:pPr>
            <a:r>
              <a:rPr lang="en-GB" sz="3500" noProof="0" dirty="0">
                <a:solidFill>
                  <a:srgbClr val="B3AABE"/>
                </a:solidFill>
                <a:latin typeface="Rubik Light"/>
                <a:ea typeface="Rubik Light"/>
                <a:cs typeface="Rubik Light"/>
                <a:sym typeface="Rubik Light"/>
              </a:rPr>
              <a:t>Conference Name, Year Location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3533" y="4474028"/>
            <a:ext cx="3949554" cy="8193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09"/>
              </a:lnSpc>
            </a:pPr>
            <a:r>
              <a:rPr lang="en-GB" sz="50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Introduction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293225" y="16885022"/>
            <a:ext cx="5702786" cy="8193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9"/>
              </a:lnSpc>
            </a:pPr>
            <a:r>
              <a:rPr lang="en-GB" sz="50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Results &amp; Graphs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5519284" y="4480294"/>
            <a:ext cx="4133145" cy="8193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09"/>
              </a:lnSpc>
            </a:pPr>
            <a:r>
              <a:rPr lang="en-GB" sz="50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Key findings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13537" y="12171986"/>
            <a:ext cx="2775209" cy="8193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09"/>
              </a:lnSpc>
            </a:pPr>
            <a:r>
              <a:rPr lang="en-GB" sz="50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Methods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75980" y="8250050"/>
            <a:ext cx="3426884" cy="8193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09"/>
              </a:lnSpc>
            </a:pPr>
            <a:r>
              <a:rPr lang="en-GB" sz="50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Objectives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13533" y="38576842"/>
            <a:ext cx="2405985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6"/>
              </a:lnSpc>
            </a:pPr>
            <a:r>
              <a:rPr lang="en-GB" sz="32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References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5596779" y="38576842"/>
            <a:ext cx="387061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6"/>
              </a:lnSpc>
            </a:pPr>
            <a:r>
              <a:rPr lang="en-GB" sz="3200" noProof="0" dirty="0">
                <a:solidFill>
                  <a:srgbClr val="008697"/>
                </a:solidFill>
                <a:latin typeface="Rubik Medium"/>
                <a:ea typeface="Rubik Medium"/>
                <a:cs typeface="Rubik Medium"/>
                <a:sym typeface="Rubik Medium"/>
              </a:rPr>
              <a:t>Acknowledgements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078963" y="32865011"/>
            <a:ext cx="4074777" cy="8193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9"/>
              </a:lnSpc>
            </a:pPr>
            <a:r>
              <a:rPr lang="en-GB" sz="5000" b="1" noProof="0" dirty="0">
                <a:solidFill>
                  <a:schemeClr val="bg1"/>
                </a:solidFill>
                <a:latin typeface="Rubik Medium"/>
                <a:ea typeface="Rubik Medium"/>
                <a:cs typeface="Rubik Medium"/>
                <a:sym typeface="Rubik Medium"/>
              </a:rPr>
              <a:t>Conclusions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63904" y="5605750"/>
            <a:ext cx="14103823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3000" noProof="0" dirty="0">
                <a:solidFill>
                  <a:srgbClr val="2B2F62"/>
                </a:solidFill>
                <a:latin typeface="Rubik Light"/>
                <a:ea typeface="Rubik Light"/>
                <a:cs typeface="Rubik Light"/>
                <a:sym typeface="Rubik Light"/>
              </a:rPr>
              <a:t>Text paragraph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63904" y="13303706"/>
            <a:ext cx="14103823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3000" noProof="0" dirty="0">
                <a:solidFill>
                  <a:srgbClr val="2B2F62"/>
                </a:solidFill>
                <a:latin typeface="Rubik Light"/>
                <a:ea typeface="Rubik Light"/>
                <a:cs typeface="Rubik Light"/>
                <a:sym typeface="Rubik Light"/>
              </a:rPr>
              <a:t>Text paragraph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13537" y="9381775"/>
            <a:ext cx="1415418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5268" lvl="1" indent="-302633">
              <a:buFont typeface="Arial"/>
              <a:buChar char="•"/>
            </a:pPr>
            <a:r>
              <a:rPr lang="en-GB" sz="3500" noProof="0" dirty="0">
                <a:solidFill>
                  <a:srgbClr val="2B2F62"/>
                </a:solidFill>
                <a:latin typeface="Rubik Light"/>
                <a:ea typeface="Rubik Light"/>
                <a:cs typeface="Rubik Light"/>
                <a:sym typeface="Rubik Light"/>
              </a:rPr>
              <a:t>Objective 1</a:t>
            </a:r>
          </a:p>
          <a:p>
            <a:pPr marL="605268" lvl="1" indent="-302633">
              <a:buFont typeface="Arial"/>
              <a:buChar char="•"/>
            </a:pPr>
            <a:r>
              <a:rPr lang="en-GB" sz="3500" noProof="0" dirty="0">
                <a:solidFill>
                  <a:srgbClr val="2B2F62"/>
                </a:solidFill>
                <a:latin typeface="Rubik Light"/>
                <a:ea typeface="Rubik Light"/>
                <a:cs typeface="Rubik Light"/>
                <a:sym typeface="Rubik Light"/>
              </a:rPr>
              <a:t>Objective 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5459878" y="5605750"/>
            <a:ext cx="2775213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5268" lvl="1" indent="-302633">
              <a:buFont typeface="Arial"/>
              <a:buChar char="•"/>
            </a:pPr>
            <a:r>
              <a:rPr lang="en-GB" sz="3000" noProof="0" dirty="0">
                <a:solidFill>
                  <a:srgbClr val="2B2F62"/>
                </a:solidFill>
                <a:latin typeface="Rubik Light"/>
                <a:ea typeface="Rubik Light"/>
                <a:cs typeface="Rubik Light"/>
                <a:sym typeface="Rubik Light"/>
              </a:rPr>
              <a:t>Finding 1</a:t>
            </a:r>
          </a:p>
          <a:p>
            <a:pPr marL="605268" lvl="1" indent="-302633">
              <a:buFont typeface="Arial"/>
              <a:buChar char="•"/>
            </a:pPr>
            <a:r>
              <a:rPr lang="en-GB" sz="3000" noProof="0" dirty="0">
                <a:solidFill>
                  <a:srgbClr val="2B2F62"/>
                </a:solidFill>
                <a:latin typeface="Rubik Light"/>
                <a:ea typeface="Rubik Light"/>
                <a:cs typeface="Rubik Light"/>
                <a:sym typeface="Rubik Light"/>
              </a:rPr>
              <a:t>Finding 2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725273" y="18040296"/>
            <a:ext cx="13936856" cy="13408978"/>
            <a:chOff x="0" y="0"/>
            <a:chExt cx="508875" cy="306545"/>
          </a:xfrm>
          <a:solidFill>
            <a:schemeClr val="bg1">
              <a:lumMod val="95000"/>
            </a:schemeClr>
          </a:solidFill>
        </p:grpSpPr>
        <p:sp>
          <p:nvSpPr>
            <p:cNvPr id="45" name="Freeform 45"/>
            <p:cNvSpPr/>
            <p:nvPr/>
          </p:nvSpPr>
          <p:spPr>
            <a:xfrm>
              <a:off x="0" y="0"/>
              <a:ext cx="508875" cy="306545"/>
            </a:xfrm>
            <a:custGeom>
              <a:avLst/>
              <a:gdLst/>
              <a:ahLst/>
              <a:cxnLst/>
              <a:rect l="l" t="t" r="r" b="b"/>
              <a:pathLst>
                <a:path w="508875" h="306545">
                  <a:moveTo>
                    <a:pt x="0" y="0"/>
                  </a:moveTo>
                  <a:lnTo>
                    <a:pt x="508875" y="0"/>
                  </a:lnTo>
                  <a:lnTo>
                    <a:pt x="508875" y="306545"/>
                  </a:lnTo>
                  <a:lnTo>
                    <a:pt x="0" y="30654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/>
            <a:lstStyle/>
            <a:p>
              <a:endParaRPr lang="en-GB" noProof="0" dirty="0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5623167" y="24365914"/>
            <a:ext cx="14151095" cy="7089546"/>
            <a:chOff x="-525200" y="260795"/>
            <a:chExt cx="1059574" cy="620491"/>
          </a:xfrm>
          <a:solidFill>
            <a:schemeClr val="bg1">
              <a:lumMod val="95000"/>
            </a:schemeClr>
          </a:solidFill>
        </p:grpSpPr>
        <p:sp>
          <p:nvSpPr>
            <p:cNvPr id="47" name="Freeform 47"/>
            <p:cNvSpPr/>
            <p:nvPr/>
          </p:nvSpPr>
          <p:spPr>
            <a:xfrm>
              <a:off x="-525200" y="260795"/>
              <a:ext cx="1059574" cy="620491"/>
            </a:xfrm>
            <a:custGeom>
              <a:avLst/>
              <a:gdLst/>
              <a:ahLst/>
              <a:cxnLst/>
              <a:rect l="l" t="t" r="r" b="b"/>
              <a:pathLst>
                <a:path w="508875" h="750368">
                  <a:moveTo>
                    <a:pt x="0" y="0"/>
                  </a:moveTo>
                  <a:lnTo>
                    <a:pt x="508875" y="0"/>
                  </a:lnTo>
                  <a:lnTo>
                    <a:pt x="508875" y="750368"/>
                  </a:lnTo>
                  <a:lnTo>
                    <a:pt x="0" y="75036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15596779" y="15877127"/>
            <a:ext cx="3412822" cy="400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4"/>
              </a:lnSpc>
            </a:pPr>
            <a:r>
              <a:rPr lang="en-GB" sz="2500" b="1" noProof="0" dirty="0">
                <a:solidFill>
                  <a:srgbClr val="B3AABE"/>
                </a:solidFill>
                <a:latin typeface="Rubik Bold"/>
                <a:ea typeface="Rubik Bold"/>
                <a:cs typeface="Rubik Bold"/>
                <a:sym typeface="Rubik Bold"/>
              </a:rPr>
              <a:t>Table 1. </a:t>
            </a:r>
            <a:r>
              <a:rPr lang="en-GB" sz="2500" noProof="0" dirty="0">
                <a:solidFill>
                  <a:srgbClr val="B3AABE"/>
                </a:solidFill>
                <a:latin typeface="Rubik"/>
                <a:ea typeface="Rubik"/>
                <a:cs typeface="Rubik"/>
                <a:sym typeface="Rubik"/>
              </a:rPr>
              <a:t>Text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2562744" y="15935611"/>
            <a:ext cx="2039726" cy="400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4"/>
              </a:lnSpc>
            </a:pPr>
            <a:r>
              <a:rPr lang="en-GB" sz="2500" b="1" noProof="0" dirty="0">
                <a:solidFill>
                  <a:srgbClr val="B3AABE"/>
                </a:solidFill>
                <a:latin typeface="Rubik Bold"/>
                <a:ea typeface="Rubik Bold"/>
                <a:cs typeface="Rubik Bold"/>
                <a:sym typeface="Rubik Bold"/>
              </a:rPr>
              <a:t>Figure 1. </a:t>
            </a:r>
            <a:r>
              <a:rPr lang="en-GB" sz="2500" noProof="0" dirty="0">
                <a:solidFill>
                  <a:srgbClr val="B3AABE"/>
                </a:solidFill>
                <a:latin typeface="Rubik"/>
                <a:ea typeface="Rubik"/>
                <a:cs typeface="Rubik"/>
                <a:sym typeface="Rubik"/>
              </a:rPr>
              <a:t>Text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5596779" y="23581939"/>
            <a:ext cx="2042407" cy="400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4"/>
              </a:lnSpc>
            </a:pPr>
            <a:r>
              <a:rPr lang="en-GB" sz="2500" b="1" noProof="0" dirty="0">
                <a:solidFill>
                  <a:srgbClr val="B3AABE"/>
                </a:solidFill>
                <a:latin typeface="Rubik Bold"/>
                <a:ea typeface="Rubik Bold"/>
                <a:cs typeface="Rubik Bold"/>
                <a:sym typeface="Rubik Bold"/>
              </a:rPr>
              <a:t>Table 2. </a:t>
            </a:r>
            <a:r>
              <a:rPr lang="en-GB" sz="2500" noProof="0" dirty="0">
                <a:solidFill>
                  <a:srgbClr val="B3AABE"/>
                </a:solidFill>
                <a:latin typeface="Rubik"/>
                <a:ea typeface="Rubik"/>
                <a:cs typeface="Rubik"/>
                <a:sym typeface="Rubik"/>
              </a:rPr>
              <a:t>Text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713528" y="31642602"/>
            <a:ext cx="2049560" cy="400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4"/>
              </a:lnSpc>
            </a:pPr>
            <a:r>
              <a:rPr lang="en-GB" sz="2500" b="1" noProof="0" dirty="0">
                <a:solidFill>
                  <a:srgbClr val="B3AABE"/>
                </a:solidFill>
                <a:latin typeface="Rubik Bold"/>
                <a:ea typeface="Rubik Bold"/>
                <a:cs typeface="Rubik Bold"/>
                <a:sym typeface="Rubik Bold"/>
              </a:rPr>
              <a:t>Figure 2. </a:t>
            </a:r>
            <a:r>
              <a:rPr lang="en-GB" sz="2500" noProof="0" dirty="0">
                <a:solidFill>
                  <a:srgbClr val="B3AABE"/>
                </a:solidFill>
                <a:latin typeface="Rubik"/>
                <a:ea typeface="Rubik"/>
                <a:cs typeface="Rubik"/>
                <a:sym typeface="Rubik"/>
              </a:rPr>
              <a:t>Text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5596779" y="31585921"/>
            <a:ext cx="2038236" cy="400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4"/>
              </a:lnSpc>
            </a:pPr>
            <a:r>
              <a:rPr lang="en-GB" sz="2500" b="1" noProof="0" dirty="0">
                <a:solidFill>
                  <a:srgbClr val="B3AABE"/>
                </a:solidFill>
                <a:latin typeface="Rubik Bold"/>
                <a:ea typeface="Rubik Bold"/>
                <a:cs typeface="Rubik Bold"/>
                <a:sym typeface="Rubik Bold"/>
              </a:rPr>
              <a:t>Figure 3. </a:t>
            </a:r>
            <a:r>
              <a:rPr lang="en-GB" sz="2500" noProof="0" dirty="0">
                <a:solidFill>
                  <a:srgbClr val="B3AABE"/>
                </a:solidFill>
                <a:latin typeface="Rubik"/>
                <a:ea typeface="Rubik"/>
                <a:cs typeface="Rubik"/>
                <a:sym typeface="Rubik"/>
              </a:rPr>
              <a:t>Text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5613084" y="39225358"/>
            <a:ext cx="14379300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500" noProof="0" dirty="0">
                <a:latin typeface="Rubik Light"/>
                <a:ea typeface="Rubik Light"/>
                <a:cs typeface="Rubik Light"/>
                <a:sym typeface="Rubik Light"/>
              </a:rPr>
              <a:t>Text paragraph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673978" y="39225358"/>
            <a:ext cx="14154199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2340" lvl="1" indent="-216169">
              <a:buFont typeface="Arial"/>
              <a:buChar char="•"/>
            </a:pPr>
            <a:r>
              <a:rPr lang="en-GB" sz="2500" noProof="0" dirty="0">
                <a:latin typeface="Rubik Light"/>
                <a:ea typeface="Rubik Light"/>
                <a:cs typeface="Rubik Light"/>
                <a:sym typeface="Rubik Light"/>
              </a:rPr>
              <a:t>Reference 1</a:t>
            </a:r>
          </a:p>
          <a:p>
            <a:pPr marL="432340" lvl="1" indent="-216169">
              <a:buFont typeface="Arial"/>
              <a:buChar char="•"/>
            </a:pPr>
            <a:r>
              <a:rPr lang="en-GB" sz="2500" noProof="0" dirty="0">
                <a:latin typeface="Rubik Light"/>
                <a:ea typeface="Rubik Light"/>
                <a:cs typeface="Rubik Light"/>
                <a:sym typeface="Rubik Light"/>
              </a:rPr>
              <a:t>Reference 2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210029" y="33952244"/>
            <a:ext cx="2793344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5268" lvl="1" indent="-302633" algn="ctr">
              <a:buFont typeface="Arial"/>
              <a:buChar char="•"/>
            </a:pPr>
            <a:r>
              <a:rPr lang="en-GB" sz="3500" noProof="0" dirty="0">
                <a:solidFill>
                  <a:schemeClr val="bg1"/>
                </a:solidFill>
                <a:latin typeface="Rubik Light"/>
                <a:ea typeface="Rubik Light"/>
                <a:cs typeface="Rubik Light"/>
                <a:sym typeface="Rubik Light"/>
              </a:rPr>
              <a:t>Conclusion  1</a:t>
            </a:r>
          </a:p>
          <a:p>
            <a:pPr marL="605268" lvl="1" indent="-302633" algn="ctr">
              <a:buFont typeface="Arial"/>
              <a:buChar char="•"/>
            </a:pPr>
            <a:r>
              <a:rPr lang="en-GB" sz="3500" noProof="0" dirty="0">
                <a:solidFill>
                  <a:schemeClr val="bg1"/>
                </a:solidFill>
                <a:latin typeface="Rubik Light"/>
                <a:ea typeface="Rubik Light"/>
                <a:cs typeface="Rubik Light"/>
                <a:sym typeface="Rubik Light"/>
              </a:rPr>
              <a:t>Conclusion  2</a:t>
            </a:r>
          </a:p>
        </p:txBody>
      </p:sp>
      <p:graphicFrame>
        <p:nvGraphicFramePr>
          <p:cNvPr id="63" name="Tabelle 62">
            <a:extLst>
              <a:ext uri="{FF2B5EF4-FFF2-40B4-BE49-F238E27FC236}">
                <a16:creationId xmlns:a16="http://schemas.microsoft.com/office/drawing/2014/main" id="{0E4CA81D-34A8-3168-A13C-7708F85486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298317"/>
              </p:ext>
            </p:extLst>
          </p:nvPr>
        </p:nvGraphicFramePr>
        <p:xfrm>
          <a:off x="15596779" y="8051950"/>
          <a:ext cx="6611616" cy="76741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03872">
                  <a:extLst>
                    <a:ext uri="{9D8B030D-6E8A-4147-A177-3AD203B41FA5}">
                      <a16:colId xmlns:a16="http://schemas.microsoft.com/office/drawing/2014/main" val="2651839740"/>
                    </a:ext>
                  </a:extLst>
                </a:gridCol>
                <a:gridCol w="2203872">
                  <a:extLst>
                    <a:ext uri="{9D8B030D-6E8A-4147-A177-3AD203B41FA5}">
                      <a16:colId xmlns:a16="http://schemas.microsoft.com/office/drawing/2014/main" val="309703547"/>
                    </a:ext>
                  </a:extLst>
                </a:gridCol>
                <a:gridCol w="2203872">
                  <a:extLst>
                    <a:ext uri="{9D8B030D-6E8A-4147-A177-3AD203B41FA5}">
                      <a16:colId xmlns:a16="http://schemas.microsoft.com/office/drawing/2014/main" val="162273937"/>
                    </a:ext>
                  </a:extLst>
                </a:gridCol>
              </a:tblGrid>
              <a:tr h="1534821">
                <a:tc>
                  <a:txBody>
                    <a:bodyPr/>
                    <a:lstStyle/>
                    <a:p>
                      <a:pPr algn="ctr"/>
                      <a:r>
                        <a:rPr lang="en-GB" sz="2000" noProof="0" dirty="0"/>
                        <a:t>Test 1</a:t>
                      </a:r>
                    </a:p>
                  </a:txBody>
                  <a:tcPr marL="64676" marR="64676" marT="32338" marB="3233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noProof="0" dirty="0"/>
                        <a:t>Test 2</a:t>
                      </a:r>
                    </a:p>
                  </a:txBody>
                  <a:tcPr marL="64676" marR="64676" marT="32338" marB="3233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noProof="0" dirty="0"/>
                        <a:t>Test 3</a:t>
                      </a:r>
                    </a:p>
                  </a:txBody>
                  <a:tcPr marL="64676" marR="64676" marT="32338" marB="32338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564590"/>
                  </a:ext>
                </a:extLst>
              </a:tr>
              <a:tr h="1534821">
                <a:tc>
                  <a:txBody>
                    <a:bodyPr/>
                    <a:lstStyle/>
                    <a:p>
                      <a:pPr algn="ctr"/>
                      <a:r>
                        <a:rPr lang="en-GB" sz="2000" noProof="0" dirty="0"/>
                        <a:t>Number</a:t>
                      </a:r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extLst>
                  <a:ext uri="{0D108BD9-81ED-4DB2-BD59-A6C34878D82A}">
                    <a16:rowId xmlns:a16="http://schemas.microsoft.com/office/drawing/2014/main" val="430722142"/>
                  </a:ext>
                </a:extLst>
              </a:tr>
              <a:tr h="1534821"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extLst>
                  <a:ext uri="{0D108BD9-81ED-4DB2-BD59-A6C34878D82A}">
                    <a16:rowId xmlns:a16="http://schemas.microsoft.com/office/drawing/2014/main" val="3368129593"/>
                  </a:ext>
                </a:extLst>
              </a:tr>
              <a:tr h="1534821"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extLst>
                  <a:ext uri="{0D108BD9-81ED-4DB2-BD59-A6C34878D82A}">
                    <a16:rowId xmlns:a16="http://schemas.microsoft.com/office/drawing/2014/main" val="352162813"/>
                  </a:ext>
                </a:extLst>
              </a:tr>
              <a:tr h="1534821"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extLst>
                  <a:ext uri="{0D108BD9-81ED-4DB2-BD59-A6C34878D82A}">
                    <a16:rowId xmlns:a16="http://schemas.microsoft.com/office/drawing/2014/main" val="1175774423"/>
                  </a:ext>
                </a:extLst>
              </a:tr>
            </a:tbl>
          </a:graphicData>
        </a:graphic>
      </p:graphicFrame>
      <p:graphicFrame>
        <p:nvGraphicFramePr>
          <p:cNvPr id="64" name="Tabelle 63">
            <a:extLst>
              <a:ext uri="{FF2B5EF4-FFF2-40B4-BE49-F238E27FC236}">
                <a16:creationId xmlns:a16="http://schemas.microsoft.com/office/drawing/2014/main" id="{83253836-F5C9-F4DE-8A9D-148E5729D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259791"/>
              </p:ext>
            </p:extLst>
          </p:nvPr>
        </p:nvGraphicFramePr>
        <p:xfrm>
          <a:off x="15613084" y="18045289"/>
          <a:ext cx="14151096" cy="52661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17032">
                  <a:extLst>
                    <a:ext uri="{9D8B030D-6E8A-4147-A177-3AD203B41FA5}">
                      <a16:colId xmlns:a16="http://schemas.microsoft.com/office/drawing/2014/main" val="2651839740"/>
                    </a:ext>
                  </a:extLst>
                </a:gridCol>
                <a:gridCol w="4717032">
                  <a:extLst>
                    <a:ext uri="{9D8B030D-6E8A-4147-A177-3AD203B41FA5}">
                      <a16:colId xmlns:a16="http://schemas.microsoft.com/office/drawing/2014/main" val="309703547"/>
                    </a:ext>
                  </a:extLst>
                </a:gridCol>
                <a:gridCol w="4717032">
                  <a:extLst>
                    <a:ext uri="{9D8B030D-6E8A-4147-A177-3AD203B41FA5}">
                      <a16:colId xmlns:a16="http://schemas.microsoft.com/office/drawing/2014/main" val="162273937"/>
                    </a:ext>
                  </a:extLst>
                </a:gridCol>
              </a:tblGrid>
              <a:tr h="1053220">
                <a:tc>
                  <a:txBody>
                    <a:bodyPr/>
                    <a:lstStyle/>
                    <a:p>
                      <a:pPr algn="ctr"/>
                      <a:r>
                        <a:rPr lang="en-GB" sz="2000" noProof="0" dirty="0"/>
                        <a:t>Column 1</a:t>
                      </a:r>
                    </a:p>
                  </a:txBody>
                  <a:tcPr marL="64676" marR="64676" marT="32338" marB="3233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noProof="0" dirty="0"/>
                        <a:t>Column 2</a:t>
                      </a:r>
                    </a:p>
                  </a:txBody>
                  <a:tcPr marL="64676" marR="64676" marT="32338" marB="3233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noProof="0" dirty="0"/>
                        <a:t>Column 3</a:t>
                      </a:r>
                    </a:p>
                  </a:txBody>
                  <a:tcPr marL="64676" marR="64676" marT="32338" marB="32338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564590"/>
                  </a:ext>
                </a:extLst>
              </a:tr>
              <a:tr h="1053220">
                <a:tc>
                  <a:txBody>
                    <a:bodyPr/>
                    <a:lstStyle/>
                    <a:p>
                      <a:pPr algn="ctr"/>
                      <a:r>
                        <a:rPr lang="en-GB" sz="2000" noProof="0" dirty="0"/>
                        <a:t>Number</a:t>
                      </a:r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extLst>
                  <a:ext uri="{0D108BD9-81ED-4DB2-BD59-A6C34878D82A}">
                    <a16:rowId xmlns:a16="http://schemas.microsoft.com/office/drawing/2014/main" val="430722142"/>
                  </a:ext>
                </a:extLst>
              </a:tr>
              <a:tr h="1053220"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extLst>
                  <a:ext uri="{0D108BD9-81ED-4DB2-BD59-A6C34878D82A}">
                    <a16:rowId xmlns:a16="http://schemas.microsoft.com/office/drawing/2014/main" val="3368129593"/>
                  </a:ext>
                </a:extLst>
              </a:tr>
              <a:tr h="1053220"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extLst>
                  <a:ext uri="{0D108BD9-81ED-4DB2-BD59-A6C34878D82A}">
                    <a16:rowId xmlns:a16="http://schemas.microsoft.com/office/drawing/2014/main" val="352162813"/>
                  </a:ext>
                </a:extLst>
              </a:tr>
              <a:tr h="1053220"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/>
                    </a:p>
                  </a:txBody>
                  <a:tcPr marL="64676" marR="64676" marT="32338" marB="32338" anchor="ctr"/>
                </a:tc>
                <a:extLst>
                  <a:ext uri="{0D108BD9-81ED-4DB2-BD59-A6C34878D82A}">
                    <a16:rowId xmlns:a16="http://schemas.microsoft.com/office/drawing/2014/main" val="1175774423"/>
                  </a:ext>
                </a:extLst>
              </a:tr>
            </a:tbl>
          </a:graphicData>
        </a:graphic>
      </p:graphicFrame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BEEE27D4-377E-D3E6-D54E-55BF44DC9315}"/>
              </a:ext>
            </a:extLst>
          </p:cNvPr>
          <p:cNvGrpSpPr/>
          <p:nvPr/>
        </p:nvGrpSpPr>
        <p:grpSpPr>
          <a:xfrm>
            <a:off x="6345706" y="544635"/>
            <a:ext cx="17542741" cy="3030451"/>
            <a:chOff x="6373247" y="386266"/>
            <a:chExt cx="17542741" cy="3030451"/>
          </a:xfrm>
        </p:grpSpPr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id="{84192847-B0A5-FE41-9E83-C0F24C935703}"/>
                </a:ext>
              </a:extLst>
            </p:cNvPr>
            <p:cNvSpPr txBox="1"/>
            <p:nvPr/>
          </p:nvSpPr>
          <p:spPr>
            <a:xfrm>
              <a:off x="6373247" y="386266"/>
              <a:ext cx="17487657" cy="9977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411"/>
                </a:lnSpc>
              </a:pPr>
              <a:r>
                <a:rPr lang="en-GB" sz="6500" noProof="0" dirty="0">
                  <a:solidFill>
                    <a:srgbClr val="FFFFFF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Poster Title</a:t>
              </a:r>
            </a:p>
          </p:txBody>
        </p:sp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id="{8541452E-9A7E-4153-0CD2-276F4320661B}"/>
                </a:ext>
              </a:extLst>
            </p:cNvPr>
            <p:cNvSpPr txBox="1"/>
            <p:nvPr/>
          </p:nvSpPr>
          <p:spPr>
            <a:xfrm>
              <a:off x="6428331" y="1898991"/>
              <a:ext cx="17487657" cy="535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6"/>
                </a:lnSpc>
              </a:pPr>
              <a:r>
                <a:rPr lang="en-GB" sz="3500" u="sng" noProof="0" dirty="0">
                  <a:solidFill>
                    <a:srgbClr val="FFFFFF"/>
                  </a:solidFill>
                  <a:latin typeface="Rubik Light" panose="020B0604020202020204" charset="-79"/>
                  <a:ea typeface="Rubik"/>
                  <a:cs typeface="Rubik Light" panose="020B0604020202020204" charset="-79"/>
                  <a:sym typeface="Rubik"/>
                </a:rPr>
                <a:t>First Author</a:t>
              </a:r>
              <a:r>
                <a:rPr lang="en-GB" sz="3500" noProof="0" dirty="0">
                  <a:solidFill>
                    <a:srgbClr val="FFFFFF"/>
                  </a:solidFill>
                  <a:latin typeface="Rubik Light" panose="020B0604020202020204" charset="-79"/>
                  <a:ea typeface="Rubik"/>
                  <a:cs typeface="Rubik Light" panose="020B0604020202020204" charset="-79"/>
                  <a:sym typeface="Rubik"/>
                </a:rPr>
                <a:t>,</a:t>
              </a:r>
              <a:r>
                <a:rPr lang="en-GB" sz="3500" b="1" noProof="0" dirty="0">
                  <a:solidFill>
                    <a:srgbClr val="FFFFFF"/>
                  </a:solidFill>
                  <a:latin typeface="Rubik Light" panose="020B0604020202020204" charset="-79"/>
                  <a:ea typeface="Rubik Bold"/>
                  <a:cs typeface="Rubik Light" panose="020B0604020202020204" charset="-79"/>
                  <a:sym typeface="Rubik Bold"/>
                </a:rPr>
                <a:t> </a:t>
              </a:r>
              <a:r>
                <a:rPr lang="en-GB" sz="3500" noProof="0" dirty="0">
                  <a:solidFill>
                    <a:srgbClr val="FFFFFF"/>
                  </a:solidFill>
                  <a:latin typeface="Rubik Light" panose="020B0604020202020204" charset="-79"/>
                  <a:ea typeface="Rubik"/>
                  <a:cs typeface="Rubik Light" panose="020B0604020202020204" charset="-79"/>
                  <a:sym typeface="Rubik"/>
                </a:rPr>
                <a:t>... , Last Author</a:t>
              </a:r>
            </a:p>
          </p:txBody>
        </p:sp>
        <p:sp>
          <p:nvSpPr>
            <p:cNvPr id="43" name="TextBox 17">
              <a:extLst>
                <a:ext uri="{FF2B5EF4-FFF2-40B4-BE49-F238E27FC236}">
                  <a16:creationId xmlns:a16="http://schemas.microsoft.com/office/drawing/2014/main" id="{C5856970-4854-7637-76C9-178E7DBCBB7E}"/>
                </a:ext>
              </a:extLst>
            </p:cNvPr>
            <p:cNvSpPr txBox="1"/>
            <p:nvPr/>
          </p:nvSpPr>
          <p:spPr>
            <a:xfrm>
              <a:off x="6373248" y="2953962"/>
              <a:ext cx="17487657" cy="462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5"/>
                </a:lnSpc>
              </a:pPr>
              <a:r>
                <a:rPr lang="en-GB" sz="3000" i="1" noProof="0" dirty="0">
                  <a:solidFill>
                    <a:srgbClr val="FFFFFF"/>
                  </a:solidFill>
                  <a:latin typeface="Rubik Italics"/>
                  <a:ea typeface="Rubik Italics"/>
                  <a:cs typeface="Rubik Italics"/>
                  <a:sym typeface="Rubik Italics"/>
                </a:rPr>
                <a:t>Affiliations</a:t>
              </a:r>
            </a:p>
          </p:txBody>
        </p:sp>
      </p:grpSp>
      <p:sp>
        <p:nvSpPr>
          <p:cNvPr id="61" name="AutoShape 23">
            <a:extLst>
              <a:ext uri="{FF2B5EF4-FFF2-40B4-BE49-F238E27FC236}">
                <a16:creationId xmlns:a16="http://schemas.microsoft.com/office/drawing/2014/main" id="{75A9C6EB-C838-9DF8-1FAD-BE13BDF844FC}"/>
              </a:ext>
            </a:extLst>
          </p:cNvPr>
          <p:cNvSpPr/>
          <p:nvPr/>
        </p:nvSpPr>
        <p:spPr>
          <a:xfrm>
            <a:off x="-26863" y="38160000"/>
            <a:ext cx="15203613" cy="0"/>
          </a:xfrm>
          <a:prstGeom prst="line">
            <a:avLst/>
          </a:prstGeom>
          <a:ln w="76200" cap="flat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B3AABE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 noProof="0" dirty="0"/>
          </a:p>
        </p:txBody>
      </p:sp>
      <p:sp>
        <p:nvSpPr>
          <p:cNvPr id="62" name="AutoShape 48">
            <a:extLst>
              <a:ext uri="{FF2B5EF4-FFF2-40B4-BE49-F238E27FC236}">
                <a16:creationId xmlns:a16="http://schemas.microsoft.com/office/drawing/2014/main" id="{163B8538-86A7-3EDD-40A0-E565AE56658D}"/>
              </a:ext>
            </a:extLst>
          </p:cNvPr>
          <p:cNvSpPr/>
          <p:nvPr/>
        </p:nvSpPr>
        <p:spPr>
          <a:xfrm flipH="1">
            <a:off x="15137606" y="38160000"/>
            <a:ext cx="15159145" cy="0"/>
          </a:xfrm>
          <a:prstGeom prst="line">
            <a:avLst/>
          </a:prstGeom>
          <a:ln w="76200" cap="flat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B3AABE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 noProof="0" dirty="0"/>
          </a:p>
        </p:txBody>
      </p:sp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7CA26FE3-F22A-0B67-B553-CF6388B6F37C}"/>
              </a:ext>
            </a:extLst>
          </p:cNvPr>
          <p:cNvGrpSpPr/>
          <p:nvPr/>
        </p:nvGrpSpPr>
        <p:grpSpPr>
          <a:xfrm>
            <a:off x="-1" y="4400061"/>
            <a:ext cx="30245753" cy="12138813"/>
            <a:chOff x="-1" y="4400061"/>
            <a:chExt cx="30245753" cy="12138813"/>
          </a:xfrm>
        </p:grpSpPr>
        <p:sp>
          <p:nvSpPr>
            <p:cNvPr id="21" name="AutoShape 21"/>
            <p:cNvSpPr/>
            <p:nvPr/>
          </p:nvSpPr>
          <p:spPr>
            <a:xfrm>
              <a:off x="-1" y="8092136"/>
              <a:ext cx="15109331" cy="59213"/>
            </a:xfrm>
            <a:prstGeom prst="line">
              <a:avLst/>
            </a:prstGeom>
            <a:ln w="76200" cap="flat">
              <a:gradFill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B3AABE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0" y="12089265"/>
              <a:ext cx="15109336" cy="0"/>
            </a:xfrm>
            <a:prstGeom prst="line">
              <a:avLst/>
            </a:prstGeom>
            <a:ln w="76200" cap="flat">
              <a:gradFill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B3AABE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29461" y="16490943"/>
              <a:ext cx="15079872" cy="47931"/>
            </a:xfrm>
            <a:prstGeom prst="line">
              <a:avLst/>
            </a:prstGeom>
            <a:ln w="76200" cap="flat">
              <a:gradFill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B3AABE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48" name="AutoShape 48"/>
            <p:cNvSpPr/>
            <p:nvPr/>
          </p:nvSpPr>
          <p:spPr>
            <a:xfrm flipH="1">
              <a:off x="15089533" y="16538874"/>
              <a:ext cx="15156219" cy="0"/>
            </a:xfrm>
            <a:prstGeom prst="line">
              <a:avLst/>
            </a:prstGeom>
            <a:ln w="76200" cap="flat">
              <a:gradFill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B3AABE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15100759" y="4400061"/>
              <a:ext cx="8577" cy="12138813"/>
            </a:xfrm>
            <a:prstGeom prst="line">
              <a:avLst/>
            </a:prstGeom>
            <a:ln w="76200" cap="flat">
              <a:solidFill>
                <a:srgbClr val="B3AABE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70" name="AutoShape 24">
            <a:extLst>
              <a:ext uri="{FF2B5EF4-FFF2-40B4-BE49-F238E27FC236}">
                <a16:creationId xmlns:a16="http://schemas.microsoft.com/office/drawing/2014/main" id="{22271FE3-93FD-02B7-21DE-D9023C814C4C}"/>
              </a:ext>
            </a:extLst>
          </p:cNvPr>
          <p:cNvSpPr/>
          <p:nvPr/>
        </p:nvSpPr>
        <p:spPr>
          <a:xfrm>
            <a:off x="15137606" y="38160000"/>
            <a:ext cx="8577" cy="2400259"/>
          </a:xfrm>
          <a:prstGeom prst="line">
            <a:avLst/>
          </a:prstGeom>
          <a:ln w="76200" cap="flat">
            <a:solidFill>
              <a:srgbClr val="B3AAB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46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59F675-AA48-3045-9945-DE61246007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16215" y="879393"/>
            <a:ext cx="23242782" cy="224816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sz="8134" noProof="0" dirty="0">
                <a:solidFill>
                  <a:schemeClr val="bg1"/>
                </a:solidFill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  <a:t>SP-EU colour palette </a:t>
            </a:r>
            <a:br>
              <a:rPr lang="en-GB" sz="8134" noProof="0" dirty="0">
                <a:solidFill>
                  <a:schemeClr val="bg1"/>
                </a:solidFill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en-GB" sz="8134" noProof="0" dirty="0">
                <a:solidFill>
                  <a:schemeClr val="bg1"/>
                </a:solidFill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  <a:t>(general)</a:t>
            </a:r>
            <a:endParaRPr lang="en-GB" sz="8134" noProof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02AAC33-1123-854D-8F96-EBCA858EE728}"/>
              </a:ext>
            </a:extLst>
          </p:cNvPr>
          <p:cNvSpPr/>
          <p:nvPr/>
        </p:nvSpPr>
        <p:spPr>
          <a:xfrm>
            <a:off x="3936340" y="6357010"/>
            <a:ext cx="3574157" cy="357415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en-GB" sz="4469" noProof="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F0622B4-DA7D-9A47-9982-4DA6054E8AB3}"/>
              </a:ext>
            </a:extLst>
          </p:cNvPr>
          <p:cNvSpPr/>
          <p:nvPr/>
        </p:nvSpPr>
        <p:spPr>
          <a:xfrm>
            <a:off x="8404035" y="6357010"/>
            <a:ext cx="3574157" cy="357415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4469" noProof="0" dirty="0">
              <a:solidFill>
                <a:schemeClr val="accent1"/>
              </a:solidFill>
            </a:endParaRPr>
          </a:p>
        </p:txBody>
      </p:sp>
      <p:sp>
        <p:nvSpPr>
          <p:cNvPr id="7" name="Rechteck 11">
            <a:extLst>
              <a:ext uri="{FF2B5EF4-FFF2-40B4-BE49-F238E27FC236}">
                <a16:creationId xmlns:a16="http://schemas.microsoft.com/office/drawing/2014/main" id="{7D42CEBF-7F42-AD49-A4FC-A9891BBAD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107" y="10430496"/>
            <a:ext cx="3921061" cy="229242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  <a:t>Blue</a:t>
            </a:r>
            <a:b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#2B2F62</a:t>
            </a:r>
          </a:p>
          <a:p>
            <a:pPr eaLnBrk="1" hangingPunct="1">
              <a:defRPr/>
            </a:pPr>
            <a:endParaRPr lang="en-GB" sz="3476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Text</a:t>
            </a:r>
          </a:p>
        </p:txBody>
      </p:sp>
      <p:sp>
        <p:nvSpPr>
          <p:cNvPr id="8" name="Rechteck 12">
            <a:extLst>
              <a:ext uri="{FF2B5EF4-FFF2-40B4-BE49-F238E27FC236}">
                <a16:creationId xmlns:a16="http://schemas.microsoft.com/office/drawing/2014/main" id="{44DD63C2-25D7-C548-97E0-47543FD3A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4039" y="10430498"/>
            <a:ext cx="3842217" cy="336220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  <a:t>Grey</a:t>
            </a:r>
            <a:endParaRPr lang="en-GB" sz="3476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#B3AABE</a:t>
            </a:r>
          </a:p>
          <a:p>
            <a:pPr eaLnBrk="1" hangingPunct="1">
              <a:defRPr/>
            </a:pPr>
            <a:endParaRPr lang="en-GB" sz="3476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Text subtle</a:t>
            </a:r>
            <a:b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E656A1B-2BD7-F94F-8A86-44B782D3AFE1}"/>
              </a:ext>
            </a:extLst>
          </p:cNvPr>
          <p:cNvSpPr/>
          <p:nvPr/>
        </p:nvSpPr>
        <p:spPr>
          <a:xfrm>
            <a:off x="12871731" y="6357010"/>
            <a:ext cx="3574157" cy="357415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4469" noProof="0" dirty="0">
              <a:solidFill>
                <a:srgbClr val="1C89CA"/>
              </a:solidFill>
            </a:endParaRPr>
          </a:p>
        </p:txBody>
      </p:sp>
      <p:sp>
        <p:nvSpPr>
          <p:cNvPr id="10" name="Rechteck 12">
            <a:extLst>
              <a:ext uri="{FF2B5EF4-FFF2-40B4-BE49-F238E27FC236}">
                <a16:creationId xmlns:a16="http://schemas.microsoft.com/office/drawing/2014/main" id="{165817BB-2A4D-A444-B9E4-393C23688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71736" y="10430500"/>
            <a:ext cx="3842217" cy="28273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  <a:t>Teal</a:t>
            </a:r>
          </a:p>
          <a:p>
            <a:pPr eaLnBrk="1" hangingPunct="1">
              <a:defRPr/>
            </a:pP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#008697</a:t>
            </a:r>
          </a:p>
          <a:p>
            <a:pPr eaLnBrk="1" hangingPunct="1">
              <a:defRPr/>
            </a:pPr>
            <a:endParaRPr lang="en-GB" sz="3476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09590730-3359-EF4A-9596-D05628CF1E58}"/>
              </a:ext>
            </a:extLst>
          </p:cNvPr>
          <p:cNvSpPr/>
          <p:nvPr/>
        </p:nvSpPr>
        <p:spPr>
          <a:xfrm>
            <a:off x="17428780" y="6357010"/>
            <a:ext cx="3574157" cy="357415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en-GB" sz="4469" noProof="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BFEA192-9D21-064A-9AA6-BF4C3197B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44552" y="10430500"/>
            <a:ext cx="3921061" cy="28273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  <a:t>Green</a:t>
            </a:r>
            <a:b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#054A29</a:t>
            </a:r>
          </a:p>
          <a:p>
            <a:pPr eaLnBrk="1" hangingPunct="1">
              <a:defRPr/>
            </a:pPr>
            <a:endParaRPr lang="en-GB" sz="3476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E16B3FB-877A-8D44-8FD2-A603E83E3422}"/>
              </a:ext>
            </a:extLst>
          </p:cNvPr>
          <p:cNvSpPr/>
          <p:nvPr/>
        </p:nvSpPr>
        <p:spPr>
          <a:xfrm>
            <a:off x="21896476" y="6357010"/>
            <a:ext cx="3574157" cy="3574157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en-GB" sz="4469" noProof="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4" name="Rechteck 11">
            <a:extLst>
              <a:ext uri="{FF2B5EF4-FFF2-40B4-BE49-F238E27FC236}">
                <a16:creationId xmlns:a16="http://schemas.microsoft.com/office/drawing/2014/main" id="{D0714F46-31D6-2A4E-9227-F72B66B39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12248" y="10430500"/>
            <a:ext cx="3921061" cy="28273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  <a:t>White</a:t>
            </a:r>
            <a:b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#FFFFFF</a:t>
            </a:r>
          </a:p>
          <a:p>
            <a:pPr eaLnBrk="1" hangingPunct="1">
              <a:defRPr/>
            </a:pPr>
            <a:endParaRPr lang="en-GB" sz="3476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Graphics</a:t>
            </a:r>
          </a:p>
        </p:txBody>
      </p:sp>
    </p:spTree>
    <p:extLst>
      <p:ext uri="{BB962C8B-B14F-4D97-AF65-F5344CB8AC3E}">
        <p14:creationId xmlns:p14="http://schemas.microsoft.com/office/powerpoint/2010/main" val="426419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59F675-AA48-3045-9945-DE61246007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40682" y="790903"/>
            <a:ext cx="23242782" cy="2248161"/>
          </a:xfrm>
          <a:prstGeom prst="rect">
            <a:avLst/>
          </a:prstGeom>
        </p:spPr>
        <p:txBody>
          <a:bodyPr/>
          <a:lstStyle/>
          <a:p>
            <a:pPr algn="ctr" defTabSz="3027468"/>
            <a:r>
              <a:rPr lang="en-GB" sz="8134" noProof="0" dirty="0">
                <a:solidFill>
                  <a:schemeClr val="bg1"/>
                </a:solidFill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  <a:t>SP-EU colour palette </a:t>
            </a:r>
            <a:br>
              <a:rPr lang="en-GB" sz="8134" noProof="0" dirty="0">
                <a:solidFill>
                  <a:schemeClr val="bg1"/>
                </a:solidFill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en-GB" sz="8134" noProof="0" dirty="0">
                <a:solidFill>
                  <a:schemeClr val="bg1"/>
                </a:solidFill>
                <a:latin typeface="+mj-lt"/>
                <a:ea typeface="ＭＳ Ｐゴシック" panose="020B0600070205080204" pitchFamily="34" charset="-128"/>
                <a:cs typeface="Arial" panose="020B0604020202020204" pitchFamily="34" charset="0"/>
              </a:rPr>
              <a:t>(focus groups)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CDEAA80-DA05-0B43-B912-3F064BFD5766}"/>
              </a:ext>
            </a:extLst>
          </p:cNvPr>
          <p:cNvSpPr/>
          <p:nvPr/>
        </p:nvSpPr>
        <p:spPr>
          <a:xfrm>
            <a:off x="6384572" y="7241913"/>
            <a:ext cx="3574157" cy="3574157"/>
          </a:xfrm>
          <a:prstGeom prst="rect">
            <a:avLst/>
          </a:prstGeom>
          <a:solidFill>
            <a:srgbClr val="9A49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en-GB" sz="4469" noProof="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6" name="Rechteck 11">
            <a:extLst>
              <a:ext uri="{FF2B5EF4-FFF2-40B4-BE49-F238E27FC236}">
                <a16:creationId xmlns:a16="http://schemas.microsoft.com/office/drawing/2014/main" id="{3BAE2415-BBF2-7045-B4E4-58F53A481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339" y="11315399"/>
            <a:ext cx="3921061" cy="28273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  <a:t>Purple</a:t>
            </a:r>
            <a:b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#9A498F</a:t>
            </a:r>
          </a:p>
          <a:p>
            <a:pPr eaLnBrk="1" hangingPunct="1">
              <a:defRPr/>
            </a:pPr>
            <a:endParaRPr lang="en-GB" sz="3476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LGBTIQ</a:t>
            </a:r>
            <a:b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persons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B2D83779-F260-1A4C-864A-AE6362681A8C}"/>
              </a:ext>
            </a:extLst>
          </p:cNvPr>
          <p:cNvSpPr/>
          <p:nvPr/>
        </p:nvSpPr>
        <p:spPr>
          <a:xfrm>
            <a:off x="10836498" y="7241913"/>
            <a:ext cx="3579415" cy="3574157"/>
          </a:xfrm>
          <a:prstGeom prst="rect">
            <a:avLst/>
          </a:prstGeom>
          <a:solidFill>
            <a:srgbClr val="DC3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Ins="0" bIns="0" anchor="ctr"/>
          <a:lstStyle/>
          <a:p>
            <a:pPr algn="ctr" eaLnBrk="1" hangingPunct="1">
              <a:defRPr/>
            </a:pPr>
            <a:endParaRPr lang="en-GB" sz="4469" noProof="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1"/>
              </a:solidFill>
              <a:latin typeface="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9EC152BB-F23A-1245-B63F-59A39B587498}"/>
              </a:ext>
            </a:extLst>
          </p:cNvPr>
          <p:cNvSpPr/>
          <p:nvPr/>
        </p:nvSpPr>
        <p:spPr>
          <a:xfrm>
            <a:off x="15304193" y="7241913"/>
            <a:ext cx="3579415" cy="3574157"/>
          </a:xfrm>
          <a:prstGeom prst="rect">
            <a:avLst/>
          </a:prstGeom>
          <a:solidFill>
            <a:srgbClr val="F09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4469" noProof="0" dirty="0">
              <a:solidFill>
                <a:schemeClr val="accent1"/>
              </a:solidFill>
            </a:endParaRPr>
          </a:p>
        </p:txBody>
      </p:sp>
      <p:sp>
        <p:nvSpPr>
          <p:cNvPr id="19" name="Rechteck 11">
            <a:extLst>
              <a:ext uri="{FF2B5EF4-FFF2-40B4-BE49-F238E27FC236}">
                <a16:creationId xmlns:a16="http://schemas.microsoft.com/office/drawing/2014/main" id="{3A8E1228-244C-EE42-A96B-35A5D486C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269" y="11315403"/>
            <a:ext cx="3921061" cy="336220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  <a:t>Red</a:t>
            </a:r>
            <a:b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#DB4068</a:t>
            </a:r>
          </a:p>
          <a:p>
            <a:pPr eaLnBrk="1" hangingPunct="1">
              <a:defRPr/>
            </a:pPr>
            <a:endParaRPr lang="en-GB" sz="3476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Refugees and </a:t>
            </a:r>
            <a:b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first generation immigrants</a:t>
            </a:r>
          </a:p>
        </p:txBody>
      </p:sp>
      <p:sp>
        <p:nvSpPr>
          <p:cNvPr id="20" name="Rechteck 12">
            <a:extLst>
              <a:ext uri="{FF2B5EF4-FFF2-40B4-BE49-F238E27FC236}">
                <a16:creationId xmlns:a16="http://schemas.microsoft.com/office/drawing/2014/main" id="{A5EE2A82-E2BE-B64F-AE13-E914597BE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4197" y="11315399"/>
            <a:ext cx="3847475" cy="229242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  <a:t>Orange</a:t>
            </a:r>
          </a:p>
          <a:p>
            <a:pPr eaLnBrk="1" hangingPunct="1">
              <a:defRPr/>
            </a:pP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#F39258</a:t>
            </a:r>
          </a:p>
          <a:p>
            <a:pPr eaLnBrk="1" hangingPunct="1">
              <a:defRPr/>
            </a:pPr>
            <a:endParaRPr lang="en-GB" sz="3476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Older adults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B7084CD1-71F6-8D47-AB8F-2F1668DAE84E}"/>
              </a:ext>
            </a:extLst>
          </p:cNvPr>
          <p:cNvSpPr/>
          <p:nvPr/>
        </p:nvSpPr>
        <p:spPr>
          <a:xfrm>
            <a:off x="19861246" y="7241913"/>
            <a:ext cx="3574157" cy="3574157"/>
          </a:xfrm>
          <a:prstGeom prst="rect">
            <a:avLst/>
          </a:prstGeom>
          <a:solidFill>
            <a:srgbClr val="E6B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4469" noProof="0" dirty="0">
              <a:solidFill>
                <a:srgbClr val="1C89CA"/>
              </a:solidFill>
            </a:endParaRPr>
          </a:p>
        </p:txBody>
      </p:sp>
      <p:sp>
        <p:nvSpPr>
          <p:cNvPr id="22" name="Rechteck 12">
            <a:extLst>
              <a:ext uri="{FF2B5EF4-FFF2-40B4-BE49-F238E27FC236}">
                <a16:creationId xmlns:a16="http://schemas.microsoft.com/office/drawing/2014/main" id="{17CC9258-0E6A-B942-9862-E542296E8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61250" y="11315400"/>
            <a:ext cx="3842217" cy="229242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en-GB" sz="4469" b="1" noProof="0" dirty="0">
                <a:latin typeface="Arial" charset="0"/>
                <a:ea typeface="ＭＳ Ｐゴシック" charset="0"/>
                <a:cs typeface="ＭＳ Ｐゴシック" charset="0"/>
              </a:rPr>
              <a:t>Yellow</a:t>
            </a:r>
          </a:p>
          <a:p>
            <a:pPr eaLnBrk="1" hangingPunct="1">
              <a:defRPr/>
            </a:pP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#E5B735</a:t>
            </a:r>
          </a:p>
          <a:p>
            <a:pPr eaLnBrk="1" hangingPunct="1">
              <a:defRPr/>
            </a:pPr>
            <a:endParaRPr lang="en-GB" sz="3476" noProof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GB" sz="3476" noProof="0" dirty="0">
                <a:latin typeface="Arial" charset="0"/>
                <a:ea typeface="ＭＳ Ｐゴシック" charset="0"/>
                <a:cs typeface="ＭＳ Ｐゴシック" charset="0"/>
              </a:rPr>
              <a:t>Link worker</a:t>
            </a:r>
          </a:p>
        </p:txBody>
      </p:sp>
    </p:spTree>
    <p:extLst>
      <p:ext uri="{BB962C8B-B14F-4D97-AF65-F5344CB8AC3E}">
        <p14:creationId xmlns:p14="http://schemas.microsoft.com/office/powerpoint/2010/main" val="34090213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CA_PowerPoint-Master">
  <a:themeElements>
    <a:clrScheme name="Benutzerdefiniert 7">
      <a:dk1>
        <a:srgbClr val="2B2F62"/>
      </a:dk1>
      <a:lt1>
        <a:srgbClr val="FFFFFF"/>
      </a:lt1>
      <a:dk2>
        <a:srgbClr val="008697"/>
      </a:dk2>
      <a:lt2>
        <a:srgbClr val="B3AABE"/>
      </a:lt2>
      <a:accent1>
        <a:srgbClr val="E5B735"/>
      </a:accent1>
      <a:accent2>
        <a:srgbClr val="F39258"/>
      </a:accent2>
      <a:accent3>
        <a:srgbClr val="054A29"/>
      </a:accent3>
      <a:accent4>
        <a:srgbClr val="DB4068"/>
      </a:accent4>
      <a:accent5>
        <a:srgbClr val="9A498F"/>
      </a:accent5>
      <a:accent6>
        <a:srgbClr val="FFFFFF"/>
      </a:accent6>
      <a:hlink>
        <a:srgbClr val="008697"/>
      </a:hlink>
      <a:folHlink>
        <a:srgbClr val="B3AABD"/>
      </a:folHlink>
    </a:clrScheme>
    <a:fontScheme name="SP-EU">
      <a:majorFont>
        <a:latin typeface="Rubik Medium"/>
        <a:ea typeface=""/>
        <a:cs typeface=""/>
      </a:majorFont>
      <a:minorFont>
        <a:latin typeface="Rubik Light"/>
        <a:ea typeface=""/>
        <a:cs typeface="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2" id="{6CCF4233-26AD-4878-96B4-DB3EAFED6868}" vid="{4ABFD189-77F6-4C46-B50D-33859D75B0D3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SP-EU_Scientific-Poster-Template_HIGH</Template>
  <TotalTime>0</TotalTime>
  <Words>160</Words>
  <Application>Microsoft Office PowerPoint</Application>
  <PresentationFormat>Benutzerdefiniert</PresentationFormat>
  <Paragraphs>71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6" baseType="lpstr">
      <vt:lpstr>ＭＳ Ｐゴシック</vt:lpstr>
      <vt:lpstr>Arial</vt:lpstr>
      <vt:lpstr>Calibri</vt:lpstr>
      <vt:lpstr>Geneva</vt:lpstr>
      <vt:lpstr>Lucida Grande</vt:lpstr>
      <vt:lpstr>Rubik</vt:lpstr>
      <vt:lpstr>Rubik Bold</vt:lpstr>
      <vt:lpstr>Rubik Italics</vt:lpstr>
      <vt:lpstr>Rubik Light</vt:lpstr>
      <vt:lpstr>Rubik Medium</vt:lpstr>
      <vt:lpstr>Wingdings</vt:lpstr>
      <vt:lpstr>CoCA_PowerPoint-Master</vt:lpstr>
      <vt:lpstr>PowerPoint-Präsentation</vt:lpstr>
      <vt:lpstr>PowerPoint-Präsentation</vt:lpstr>
      <vt:lpstr>SP-EU colour palette  (general)</vt:lpstr>
      <vt:lpstr>SP-EU colour palette  (focus groups)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Tassilo Steinmann</dc:creator>
  <cp:lastModifiedBy>Tassilo Steinmann</cp:lastModifiedBy>
  <cp:revision>1</cp:revision>
  <cp:lastPrinted>2025-02-20T18:27:29Z</cp:lastPrinted>
  <dcterms:created xsi:type="dcterms:W3CDTF">2025-05-05T09:54:28Z</dcterms:created>
  <dcterms:modified xsi:type="dcterms:W3CDTF">2025-05-05T09:54:45Z</dcterms:modified>
</cp:coreProperties>
</file>